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Lobster"/>
      <p:regular r:id="rId16"/>
    </p:embeddedFont>
    <p:embeddedFont>
      <p:font typeface="EB Garamond"/>
      <p:regular r:id="rId17"/>
      <p:bold r:id="rId18"/>
      <p:italic r:id="rId19"/>
      <p:boldItalic r:id="rId20"/>
    </p:embeddedFont>
    <p:embeddedFont>
      <p:font typeface="Libre Baskerville"/>
      <p:regular r:id="rId21"/>
      <p:bold r:id="rId22"/>
      <p: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-boldItalic.fntdata"/><Relationship Id="rId22" Type="http://schemas.openxmlformats.org/officeDocument/2006/relationships/font" Target="fonts/LibreBaskerville-bold.fntdata"/><Relationship Id="rId21" Type="http://schemas.openxmlformats.org/officeDocument/2006/relationships/font" Target="fonts/LibreBaskerville-regular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LibreBaskervill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EBGaramond-regular.fntdata"/><Relationship Id="rId16" Type="http://schemas.openxmlformats.org/officeDocument/2006/relationships/font" Target="fonts/Lobster-regular.fntdata"/><Relationship Id="rId19" Type="http://schemas.openxmlformats.org/officeDocument/2006/relationships/font" Target="fonts/EBGaramond-italic.fntdata"/><Relationship Id="rId18" Type="http://schemas.openxmlformats.org/officeDocument/2006/relationships/font" Target="fonts/EBGaramon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a1f552b2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a1f552b2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a1f552b24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a1f552b24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66b42add8_4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66b42add8_4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a1f552b24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a1f552b24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66b42add8_4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66b42add8_4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a1f552b24_0_1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a1f552b24_0_1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slidesgo.com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714150" y="3285213"/>
            <a:ext cx="7715700" cy="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700"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714150" y="1646788"/>
            <a:ext cx="7715700" cy="16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bg>
      <p:bgPr>
        <a:solidFill>
          <a:schemeClr val="l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5563410" y="7584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714120" y="2110294"/>
            <a:ext cx="306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2" type="title"/>
          </p:nvPr>
        </p:nvSpPr>
        <p:spPr>
          <a:xfrm>
            <a:off x="714125" y="570900"/>
            <a:ext cx="53844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714125" y="2178149"/>
            <a:ext cx="2650200" cy="9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8" name="Google Shape;68;p1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lumns">
  <p:cSld name="SECTION_HEADER_1_2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714125" y="544231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685926" y="182146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" name="Google Shape;75;p14"/>
          <p:cNvSpPr txBox="1"/>
          <p:nvPr>
            <p:ph idx="2" type="title"/>
          </p:nvPr>
        </p:nvSpPr>
        <p:spPr>
          <a:xfrm>
            <a:off x="3739626" y="1329681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3" type="subTitle"/>
          </p:nvPr>
        </p:nvSpPr>
        <p:spPr>
          <a:xfrm>
            <a:off x="3685926" y="375291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4"/>
          <p:cNvSpPr txBox="1"/>
          <p:nvPr>
            <p:ph idx="4" type="title"/>
          </p:nvPr>
        </p:nvSpPr>
        <p:spPr>
          <a:xfrm>
            <a:off x="3739626" y="3257056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5" type="subTitle"/>
          </p:nvPr>
        </p:nvSpPr>
        <p:spPr>
          <a:xfrm>
            <a:off x="6132949" y="182146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9" name="Google Shape;79;p14"/>
          <p:cNvSpPr txBox="1"/>
          <p:nvPr>
            <p:ph idx="6" type="title"/>
          </p:nvPr>
        </p:nvSpPr>
        <p:spPr>
          <a:xfrm>
            <a:off x="6186649" y="1329681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7" type="subTitle"/>
          </p:nvPr>
        </p:nvSpPr>
        <p:spPr>
          <a:xfrm>
            <a:off x="6132949" y="3752919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1" name="Google Shape;81;p14"/>
          <p:cNvSpPr txBox="1"/>
          <p:nvPr>
            <p:ph idx="8" type="title"/>
          </p:nvPr>
        </p:nvSpPr>
        <p:spPr>
          <a:xfrm>
            <a:off x="6186649" y="3257056"/>
            <a:ext cx="191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HEADER_1_3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hasCustomPrompt="1" idx="2" type="title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/>
          <p:nvPr>
            <p:ph idx="3" type="subTitle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" name="Google Shape;88;p15"/>
          <p:cNvSpPr txBox="1"/>
          <p:nvPr>
            <p:ph idx="4" type="title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hasCustomPrompt="1" idx="5" type="title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/>
          <p:nvPr>
            <p:ph idx="6" type="subTitle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" name="Google Shape;91;p15"/>
          <p:cNvSpPr txBox="1"/>
          <p:nvPr>
            <p:ph idx="7" type="title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8" type="title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9" type="subTitle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" name="Google Shape;94;p15"/>
          <p:cNvSpPr txBox="1"/>
          <p:nvPr>
            <p:ph idx="13" type="title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hasCustomPrompt="1" idx="14" type="title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/>
          <p:nvPr>
            <p:ph idx="15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3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SECTION_HEADER_1_1_1_1"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624575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2" name="Google Shape;102;p16"/>
          <p:cNvSpPr txBox="1"/>
          <p:nvPr>
            <p:ph idx="2" type="subTitle"/>
          </p:nvPr>
        </p:nvSpPr>
        <p:spPr>
          <a:xfrm>
            <a:off x="6141950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6"/>
          <p:cNvSpPr txBox="1"/>
          <p:nvPr>
            <p:ph idx="3" type="subTitle"/>
          </p:nvPr>
        </p:nvSpPr>
        <p:spPr>
          <a:xfrm>
            <a:off x="3383250" y="2908099"/>
            <a:ext cx="23775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913325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4" type="title"/>
          </p:nvPr>
        </p:nvSpPr>
        <p:spPr>
          <a:xfrm>
            <a:off x="6430700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5" type="title"/>
          </p:nvPr>
        </p:nvSpPr>
        <p:spPr>
          <a:xfrm>
            <a:off x="3672000" y="247242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8" name="Google Shape;108;p1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lumns 1">
  <p:cSld name="SECTION_HEADER_1_2_1"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1426756" y="2043225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4" name="Google Shape;114;p17"/>
          <p:cNvSpPr txBox="1"/>
          <p:nvPr>
            <p:ph idx="2" type="title"/>
          </p:nvPr>
        </p:nvSpPr>
        <p:spPr>
          <a:xfrm>
            <a:off x="714125" y="155145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3" type="subTitle"/>
          </p:nvPr>
        </p:nvSpPr>
        <p:spPr>
          <a:xfrm>
            <a:off x="1426756" y="3683563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" name="Google Shape;116;p17"/>
          <p:cNvSpPr txBox="1"/>
          <p:nvPr>
            <p:ph idx="4" type="title"/>
          </p:nvPr>
        </p:nvSpPr>
        <p:spPr>
          <a:xfrm>
            <a:off x="714125" y="318770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5" type="subTitle"/>
          </p:nvPr>
        </p:nvSpPr>
        <p:spPr>
          <a:xfrm>
            <a:off x="5751944" y="2043225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" name="Google Shape;118;p17"/>
          <p:cNvSpPr txBox="1"/>
          <p:nvPr>
            <p:ph idx="6" type="title"/>
          </p:nvPr>
        </p:nvSpPr>
        <p:spPr>
          <a:xfrm>
            <a:off x="5751952" y="1551450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7" type="subTitle"/>
          </p:nvPr>
        </p:nvSpPr>
        <p:spPr>
          <a:xfrm>
            <a:off x="5751944" y="3683563"/>
            <a:ext cx="1965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" name="Google Shape;120;p17"/>
          <p:cNvSpPr txBox="1"/>
          <p:nvPr>
            <p:ph idx="8" type="title"/>
          </p:nvPr>
        </p:nvSpPr>
        <p:spPr>
          <a:xfrm>
            <a:off x="5751952" y="3187702"/>
            <a:ext cx="2677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1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2_2"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3045000" y="543950"/>
            <a:ext cx="3054000" cy="9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3289500" y="2085975"/>
            <a:ext cx="25650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/>
        </p:nvSpPr>
        <p:spPr>
          <a:xfrm>
            <a:off x="2660700" y="3251975"/>
            <a:ext cx="38226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columns">
  <p:cSld name="SECTION_HEADER_1_1_1_1_1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548363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" name="Google Shape;134;p19"/>
          <p:cNvSpPr txBox="1"/>
          <p:nvPr>
            <p:ph idx="2" type="subTitle"/>
          </p:nvPr>
        </p:nvSpPr>
        <p:spPr>
          <a:xfrm>
            <a:off x="6218138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5" name="Google Shape;135;p19"/>
          <p:cNvSpPr txBox="1"/>
          <p:nvPr>
            <p:ph idx="3" type="subTitle"/>
          </p:nvPr>
        </p:nvSpPr>
        <p:spPr>
          <a:xfrm>
            <a:off x="3383250" y="2037113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" name="Google Shape;136;p19"/>
          <p:cNvSpPr txBox="1"/>
          <p:nvPr>
            <p:ph type="title"/>
          </p:nvPr>
        </p:nvSpPr>
        <p:spPr>
          <a:xfrm>
            <a:off x="837113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4" type="title"/>
          </p:nvPr>
        </p:nvSpPr>
        <p:spPr>
          <a:xfrm>
            <a:off x="6506888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5" type="title"/>
          </p:nvPr>
        </p:nvSpPr>
        <p:spPr>
          <a:xfrm>
            <a:off x="3672000" y="1601438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6" type="title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7" type="subTitle"/>
          </p:nvPr>
        </p:nvSpPr>
        <p:spPr>
          <a:xfrm>
            <a:off x="548363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1" name="Google Shape;141;p19"/>
          <p:cNvSpPr txBox="1"/>
          <p:nvPr>
            <p:ph idx="8" type="subTitle"/>
          </p:nvPr>
        </p:nvSpPr>
        <p:spPr>
          <a:xfrm>
            <a:off x="6218138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2" name="Google Shape;142;p19"/>
          <p:cNvSpPr txBox="1"/>
          <p:nvPr>
            <p:ph idx="9" type="subTitle"/>
          </p:nvPr>
        </p:nvSpPr>
        <p:spPr>
          <a:xfrm>
            <a:off x="3383250" y="3780188"/>
            <a:ext cx="237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" name="Google Shape;143;p19"/>
          <p:cNvSpPr txBox="1"/>
          <p:nvPr>
            <p:ph idx="13" type="title"/>
          </p:nvPr>
        </p:nvSpPr>
        <p:spPr>
          <a:xfrm>
            <a:off x="837113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14" type="title"/>
          </p:nvPr>
        </p:nvSpPr>
        <p:spPr>
          <a:xfrm>
            <a:off x="6506888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5" type="title"/>
          </p:nvPr>
        </p:nvSpPr>
        <p:spPr>
          <a:xfrm>
            <a:off x="3672000" y="3344513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3_1">
    <p:bg>
      <p:bgPr>
        <a:solidFill>
          <a:schemeClr val="l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708355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 rot="10800000">
            <a:off x="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2390700" y="1772513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0" name="Google Shape;150;p20"/>
          <p:cNvSpPr txBox="1"/>
          <p:nvPr>
            <p:ph hasCustomPrompt="1" type="title"/>
          </p:nvPr>
        </p:nvSpPr>
        <p:spPr>
          <a:xfrm>
            <a:off x="2643000" y="1224113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0"/>
          <p:cNvSpPr txBox="1"/>
          <p:nvPr>
            <p:ph idx="2" type="subTitle"/>
          </p:nvPr>
        </p:nvSpPr>
        <p:spPr>
          <a:xfrm>
            <a:off x="2390700" y="2999057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2" name="Google Shape;152;p20"/>
          <p:cNvSpPr txBox="1"/>
          <p:nvPr>
            <p:ph hasCustomPrompt="1" idx="3" type="title"/>
          </p:nvPr>
        </p:nvSpPr>
        <p:spPr>
          <a:xfrm>
            <a:off x="2643000" y="2451059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0"/>
          <p:cNvSpPr txBox="1"/>
          <p:nvPr>
            <p:ph idx="4" type="subTitle"/>
          </p:nvPr>
        </p:nvSpPr>
        <p:spPr>
          <a:xfrm>
            <a:off x="2390700" y="4225602"/>
            <a:ext cx="436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54" name="Google Shape;154;p20"/>
          <p:cNvSpPr txBox="1"/>
          <p:nvPr>
            <p:ph hasCustomPrompt="1" idx="5" type="title"/>
          </p:nvPr>
        </p:nvSpPr>
        <p:spPr>
          <a:xfrm>
            <a:off x="2643000" y="3678005"/>
            <a:ext cx="3858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0"/>
          <p:cNvSpPr txBox="1"/>
          <p:nvPr>
            <p:ph idx="6" type="title"/>
          </p:nvPr>
        </p:nvSpPr>
        <p:spPr>
          <a:xfrm>
            <a:off x="714125" y="546825"/>
            <a:ext cx="7660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0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HEADER_1"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2863350" y="3448131"/>
            <a:ext cx="3417300" cy="4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1345800" y="1284969"/>
            <a:ext cx="6452400" cy="20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9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1" name="Google Shape;161;p21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HEADER_1_3_1_1"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HEADER_1_3_1_1_1"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 rot="10800000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14000" y="1064375"/>
            <a:ext cx="7716000" cy="32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Abel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660981" y="2924247"/>
            <a:ext cx="2377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105519" y="2924247"/>
            <a:ext cx="2377500" cy="7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1949731" y="248114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title"/>
          </p:nvPr>
        </p:nvSpPr>
        <p:spPr>
          <a:xfrm>
            <a:off x="5394269" y="2481147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714125" y="546825"/>
            <a:ext cx="771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idx="1" type="body"/>
          </p:nvPr>
        </p:nvSpPr>
        <p:spPr>
          <a:xfrm>
            <a:off x="714125" y="1317600"/>
            <a:ext cx="4962900" cy="25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14125" y="543950"/>
            <a:ext cx="77157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2230800" y="1304550"/>
            <a:ext cx="4682400" cy="25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58360" y="17797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title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" name="Google Shape;54;p9"/>
          <p:cNvSpPr/>
          <p:nvPr/>
        </p:nvSpPr>
        <p:spPr>
          <a:xfrm flipH="1">
            <a:off x="226985" y="206940"/>
            <a:ext cx="8690031" cy="4729620"/>
          </a:xfrm>
          <a:custGeom>
            <a:rect b="b" l="l" r="r" t="t"/>
            <a:pathLst>
              <a:path extrusionOk="0" fill="none" h="182031" w="284476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cap="rnd" cmpd="sng" w="269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4798375" y="3473350"/>
            <a:ext cx="3631500" cy="11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7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b="1"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ctrTitle"/>
          </p:nvPr>
        </p:nvSpPr>
        <p:spPr>
          <a:xfrm>
            <a:off x="1746750" y="490950"/>
            <a:ext cx="5650500" cy="1386000"/>
          </a:xfrm>
          <a:prstGeom prst="rect">
            <a:avLst/>
          </a:prstGeom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Impact</a:t>
            </a:r>
            <a:r>
              <a:rPr lang="en" sz="3600"/>
              <a:t> of Education on Students’ health</a:t>
            </a:r>
            <a:r>
              <a:rPr lang="en" sz="3600">
                <a:solidFill>
                  <a:schemeClr val="dk2"/>
                </a:solidFill>
              </a:rPr>
              <a:t> 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75" name="Google Shape;175;p24"/>
          <p:cNvSpPr txBox="1"/>
          <p:nvPr>
            <p:ph idx="1" type="subTitle"/>
          </p:nvPr>
        </p:nvSpPr>
        <p:spPr>
          <a:xfrm>
            <a:off x="3499925" y="1831750"/>
            <a:ext cx="34062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EB Garamond"/>
                <a:ea typeface="EB Garamond"/>
                <a:cs typeface="EB Garamond"/>
                <a:sym typeface="EB Garamond"/>
              </a:rPr>
              <a:t>-</a:t>
            </a:r>
            <a:r>
              <a:rPr b="1" i="1" lang="en" sz="1600">
                <a:latin typeface="EB Garamond"/>
                <a:ea typeface="EB Garamond"/>
                <a:cs typeface="EB Garamond"/>
                <a:sym typeface="EB Garamond"/>
              </a:rPr>
              <a:t>“Being healthy is not a goal, it’s a way of living.”</a:t>
            </a:r>
            <a:endParaRPr b="1" i="1"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176" name="Google Shape;176;p24"/>
          <p:cNvGrpSpPr/>
          <p:nvPr/>
        </p:nvGrpSpPr>
        <p:grpSpPr>
          <a:xfrm>
            <a:off x="606023" y="3415505"/>
            <a:ext cx="1787853" cy="1195529"/>
            <a:chOff x="953187" y="2352950"/>
            <a:chExt cx="4174300" cy="2424517"/>
          </a:xfrm>
        </p:grpSpPr>
        <p:sp>
          <p:nvSpPr>
            <p:cNvPr id="177" name="Google Shape;177;p24"/>
            <p:cNvSpPr/>
            <p:nvPr/>
          </p:nvSpPr>
          <p:spPr>
            <a:xfrm>
              <a:off x="953187" y="4251247"/>
              <a:ext cx="4174300" cy="526220"/>
            </a:xfrm>
            <a:custGeom>
              <a:rect b="b" l="l" r="r" t="t"/>
              <a:pathLst>
                <a:path extrusionOk="0" h="15234" w="166972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151725" y="3745425"/>
              <a:ext cx="1626850" cy="696250"/>
            </a:xfrm>
            <a:custGeom>
              <a:rect b="b" l="l" r="r" t="t"/>
              <a:pathLst>
                <a:path extrusionOk="0" h="27850" w="65074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524925" y="3745425"/>
              <a:ext cx="1626825" cy="696250"/>
            </a:xfrm>
            <a:custGeom>
              <a:rect b="b" l="l" r="r" t="t"/>
              <a:pathLst>
                <a:path extrusionOk="0" h="27850" w="65073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1371125" y="3745425"/>
              <a:ext cx="308125" cy="696250"/>
            </a:xfrm>
            <a:custGeom>
              <a:rect b="b" l="l" r="r" t="t"/>
              <a:pathLst>
                <a:path extrusionOk="0" h="27850" w="12325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992725" y="3745425"/>
              <a:ext cx="307600" cy="696250"/>
            </a:xfrm>
            <a:custGeom>
              <a:rect b="b" l="l" r="r" t="t"/>
              <a:pathLst>
                <a:path extrusionOk="0" h="27850" w="12304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3099950" y="3816050"/>
              <a:ext cx="245350" cy="555025"/>
            </a:xfrm>
            <a:custGeom>
              <a:rect b="b" l="l" r="r" t="t"/>
              <a:pathLst>
                <a:path extrusionOk="0" h="22201" w="9814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222875" y="3816050"/>
              <a:ext cx="1497100" cy="555025"/>
            </a:xfrm>
            <a:custGeom>
              <a:rect b="b" l="l" r="r" t="t"/>
              <a:pathLst>
                <a:path extrusionOk="0" h="22201" w="59884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753950" y="3745425"/>
              <a:ext cx="49200" cy="70650"/>
            </a:xfrm>
            <a:custGeom>
              <a:rect b="b" l="l" r="r" t="t"/>
              <a:pathLst>
                <a:path extrusionOk="0" h="2826" w="1968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4753950" y="4371050"/>
              <a:ext cx="49200" cy="70625"/>
            </a:xfrm>
            <a:custGeom>
              <a:rect b="b" l="l" r="r" t="t"/>
              <a:pathLst>
                <a:path extrusionOk="0" h="2825" w="1968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3345275" y="3941600"/>
              <a:ext cx="205075" cy="320675"/>
            </a:xfrm>
            <a:custGeom>
              <a:rect b="b" l="l" r="r" t="t"/>
              <a:pathLst>
                <a:path extrusionOk="0" h="12827" w="8203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2862975" y="3049200"/>
              <a:ext cx="1626850" cy="696250"/>
            </a:xfrm>
            <a:custGeom>
              <a:rect b="b" l="l" r="r" t="t"/>
              <a:pathLst>
                <a:path extrusionOk="0" h="27850" w="65074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1236175" y="3049200"/>
              <a:ext cx="1626825" cy="696250"/>
            </a:xfrm>
            <a:custGeom>
              <a:rect b="b" l="l" r="r" t="t"/>
              <a:pathLst>
                <a:path extrusionOk="0" h="27850" w="65073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082375" y="3049200"/>
              <a:ext cx="307625" cy="696250"/>
            </a:xfrm>
            <a:custGeom>
              <a:rect b="b" l="l" r="r" t="t"/>
              <a:pathLst>
                <a:path extrusionOk="0" h="27850" w="12305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703450" y="3049200"/>
              <a:ext cx="308125" cy="696250"/>
            </a:xfrm>
            <a:custGeom>
              <a:rect b="b" l="l" r="r" t="t"/>
              <a:pathLst>
                <a:path extrusionOk="0" h="27850" w="12325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2811200" y="3119825"/>
              <a:ext cx="245350" cy="555000"/>
            </a:xfrm>
            <a:custGeom>
              <a:rect b="b" l="l" r="r" t="t"/>
              <a:pathLst>
                <a:path extrusionOk="0" h="22200" w="9814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4465225" y="3049200"/>
              <a:ext cx="48650" cy="70625"/>
            </a:xfrm>
            <a:custGeom>
              <a:rect b="b" l="l" r="r" t="t"/>
              <a:pathLst>
                <a:path extrusionOk="0" h="2825" w="1946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4465225" y="3674800"/>
              <a:ext cx="49175" cy="70650"/>
            </a:xfrm>
            <a:custGeom>
              <a:rect b="b" l="l" r="r" t="t"/>
              <a:pathLst>
                <a:path extrusionOk="0" h="2826" w="1967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347375" y="2352950"/>
              <a:ext cx="1626300" cy="696275"/>
            </a:xfrm>
            <a:custGeom>
              <a:rect b="b" l="l" r="r" t="t"/>
              <a:pathLst>
                <a:path extrusionOk="0" h="27851" w="65052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720550" y="2352950"/>
              <a:ext cx="1626325" cy="696275"/>
            </a:xfrm>
            <a:custGeom>
              <a:rect b="b" l="l" r="r" t="t"/>
              <a:pathLst>
                <a:path extrusionOk="0" h="27851" w="65053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1566250" y="2352950"/>
              <a:ext cx="308125" cy="696275"/>
            </a:xfrm>
            <a:custGeom>
              <a:rect b="b" l="l" r="r" t="t"/>
              <a:pathLst>
                <a:path extrusionOk="0" h="27851" w="12325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3187825" y="2352950"/>
              <a:ext cx="307600" cy="696275"/>
            </a:xfrm>
            <a:custGeom>
              <a:rect b="b" l="l" r="r" t="t"/>
              <a:pathLst>
                <a:path extrusionOk="0" h="27851" w="12304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3295050" y="2423575"/>
              <a:ext cx="245375" cy="555025"/>
            </a:xfrm>
            <a:custGeom>
              <a:rect b="b" l="l" r="r" t="t"/>
              <a:pathLst>
                <a:path extrusionOk="0" h="22201" w="9815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3417975" y="2423575"/>
              <a:ext cx="1497125" cy="554500"/>
            </a:xfrm>
            <a:custGeom>
              <a:rect b="b" l="l" r="r" t="t"/>
              <a:pathLst>
                <a:path extrusionOk="0" h="22180" w="59885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4949600" y="2352950"/>
              <a:ext cx="48675" cy="70650"/>
            </a:xfrm>
            <a:custGeom>
              <a:rect b="b" l="l" r="r" t="t"/>
              <a:pathLst>
                <a:path extrusionOk="0" h="2826" w="1947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4949600" y="2978575"/>
              <a:ext cx="48675" cy="70650"/>
            </a:xfrm>
            <a:custGeom>
              <a:rect b="b" l="l" r="r" t="t"/>
              <a:pathLst>
                <a:path extrusionOk="0" h="2826" w="1947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720550" y="2352950"/>
              <a:ext cx="230725" cy="696275"/>
            </a:xfrm>
            <a:custGeom>
              <a:rect b="b" l="l" r="r" t="t"/>
              <a:pathLst>
                <a:path extrusionOk="0" h="27851" w="9229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1874350" y="2352950"/>
              <a:ext cx="231225" cy="696275"/>
            </a:xfrm>
            <a:custGeom>
              <a:rect b="b" l="l" r="r" t="t"/>
              <a:pathLst>
                <a:path extrusionOk="0" h="27851" w="9249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4408036" y="2610309"/>
              <a:ext cx="285848" cy="333099"/>
            </a:xfrm>
            <a:custGeom>
              <a:rect b="b" l="l" r="r" t="t"/>
              <a:pathLst>
                <a:path extrusionOk="0" h="8266" w="6089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374800" y="3745425"/>
              <a:ext cx="1771725" cy="275175"/>
            </a:xfrm>
            <a:custGeom>
              <a:rect b="b" l="l" r="r" t="t"/>
              <a:pathLst>
                <a:path extrusionOk="0" h="11007" w="70869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146500" y="3745425"/>
              <a:ext cx="5250" cy="550"/>
            </a:xfrm>
            <a:custGeom>
              <a:rect b="b" l="l" r="r" t="t"/>
              <a:pathLst>
                <a:path extrusionOk="0" h="22" w="21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3146500" y="4441650"/>
              <a:ext cx="5250" cy="25"/>
            </a:xfrm>
            <a:custGeom>
              <a:rect b="b" l="l" r="r" t="t"/>
              <a:pathLst>
                <a:path extrusionOk="0" h="1" w="21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3187825" y="3049200"/>
              <a:ext cx="1326575" cy="70625"/>
            </a:xfrm>
            <a:custGeom>
              <a:rect b="b" l="l" r="r" t="t"/>
              <a:pathLst>
                <a:path extrusionOk="0" h="2825" w="53063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3215550" y="3119825"/>
              <a:ext cx="1215175" cy="160075"/>
            </a:xfrm>
            <a:custGeom>
              <a:rect b="b" l="l" r="r" t="t"/>
              <a:pathLst>
                <a:path extrusionOk="0" h="6403" w="48607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2015050" y="4261200"/>
              <a:ext cx="1859625" cy="347875"/>
            </a:xfrm>
            <a:custGeom>
              <a:rect b="b" l="l" r="r" t="t"/>
              <a:pathLst>
                <a:path extrusionOk="0" h="13915" w="74385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2205975" y="4261200"/>
              <a:ext cx="1859625" cy="347875"/>
            </a:xfrm>
            <a:custGeom>
              <a:rect b="b" l="l" r="r" t="t"/>
              <a:pathLst>
                <a:path extrusionOk="0" h="13915" w="74385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3119300" y="4282875"/>
              <a:ext cx="42925" cy="78025"/>
            </a:xfrm>
            <a:custGeom>
              <a:rect b="b" l="l" r="r" t="t"/>
              <a:pathLst>
                <a:path extrusionOk="0" h="3121" w="1717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2918425" y="4282875"/>
              <a:ext cx="42925" cy="78025"/>
            </a:xfrm>
            <a:custGeom>
              <a:rect b="b" l="l" r="r" t="t"/>
              <a:pathLst>
                <a:path extrusionOk="0" h="3121" w="1717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2902750" y="4179075"/>
              <a:ext cx="275150" cy="182575"/>
            </a:xfrm>
            <a:custGeom>
              <a:rect b="b" l="l" r="r" t="t"/>
              <a:pathLst>
                <a:path extrusionOk="0" h="7303" w="11006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2207550" y="3913875"/>
              <a:ext cx="723475" cy="723975"/>
            </a:xfrm>
            <a:custGeom>
              <a:rect b="b" l="l" r="r" t="t"/>
              <a:pathLst>
                <a:path extrusionOk="0" h="28959" w="28939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2207550" y="3914350"/>
              <a:ext cx="458250" cy="457775"/>
            </a:xfrm>
            <a:custGeom>
              <a:rect b="b" l="l" r="r" t="t"/>
              <a:pathLst>
                <a:path extrusionOk="0" h="18311" w="1833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2192375" y="3899225"/>
              <a:ext cx="753800" cy="753275"/>
            </a:xfrm>
            <a:custGeom>
              <a:rect b="b" l="l" r="r" t="t"/>
              <a:pathLst>
                <a:path extrusionOk="0" h="30131" w="30152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3149650" y="3913875"/>
              <a:ext cx="723450" cy="723975"/>
            </a:xfrm>
            <a:custGeom>
              <a:rect b="b" l="l" r="r" t="t"/>
              <a:pathLst>
                <a:path extrusionOk="0" h="28959" w="28938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3149125" y="3914350"/>
              <a:ext cx="458775" cy="457775"/>
            </a:xfrm>
            <a:custGeom>
              <a:rect b="b" l="l" r="r" t="t"/>
              <a:pathLst>
                <a:path extrusionOk="0" h="18311" w="18351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3134475" y="3899225"/>
              <a:ext cx="753800" cy="753275"/>
            </a:xfrm>
            <a:custGeom>
              <a:rect b="b" l="l" r="r" t="t"/>
              <a:pathLst>
                <a:path extrusionOk="0" h="30131" w="30152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2167800" y="4241325"/>
              <a:ext cx="53900" cy="69600"/>
            </a:xfrm>
            <a:custGeom>
              <a:rect b="b" l="l" r="r" t="t"/>
              <a:pathLst>
                <a:path extrusionOk="0" h="2784" w="2156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3858950" y="4241325"/>
              <a:ext cx="53900" cy="69600"/>
            </a:xfrm>
            <a:custGeom>
              <a:rect b="b" l="l" r="r" t="t"/>
              <a:pathLst>
                <a:path extrusionOk="0" h="2784" w="2156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2933600" y="3119825"/>
              <a:ext cx="1497125" cy="555000"/>
            </a:xfrm>
            <a:custGeom>
              <a:rect b="b" l="l" r="r" t="t"/>
              <a:pathLst>
                <a:path extrusionOk="0" h="22200" w="59885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176" y="2477399"/>
            <a:ext cx="1006825" cy="10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4276675" y="3089250"/>
            <a:ext cx="415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-Firoza(19-5M3)</a:t>
            </a:r>
            <a:endParaRPr b="1"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-Gayathri(19-5P1)</a:t>
            </a:r>
            <a:endParaRPr b="1"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-Vandana(19-5P7)</a:t>
            </a:r>
            <a:endParaRPr b="1"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-Greeshma(19-5P9)</a:t>
            </a:r>
            <a:endParaRPr b="1"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-Harshita(19-5K9)</a:t>
            </a:r>
            <a:endParaRPr b="1" sz="12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25" y="305550"/>
            <a:ext cx="1656375" cy="12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714000" y="551875"/>
            <a:ext cx="77160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this problem statement?</a:t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 rotWithShape="1">
          <a:blip r:embed="rId3">
            <a:alphaModFix/>
          </a:blip>
          <a:srcRect b="0" l="2420" r="-2420" t="0"/>
          <a:stretch/>
        </p:blipFill>
        <p:spPr>
          <a:xfrm>
            <a:off x="397350" y="1224025"/>
            <a:ext cx="2113600" cy="290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5"/>
          <p:cNvCxnSpPr/>
          <p:nvPr/>
        </p:nvCxnSpPr>
        <p:spPr>
          <a:xfrm>
            <a:off x="2668074" y="1399378"/>
            <a:ext cx="6133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5"/>
          <p:cNvSpPr/>
          <p:nvPr/>
        </p:nvSpPr>
        <p:spPr>
          <a:xfrm>
            <a:off x="3441328" y="1347024"/>
            <a:ext cx="135900" cy="104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5687046" y="1347016"/>
            <a:ext cx="135900" cy="104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7932775" y="1347016"/>
            <a:ext cx="135900" cy="104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 txBox="1"/>
          <p:nvPr/>
        </p:nvSpPr>
        <p:spPr>
          <a:xfrm>
            <a:off x="2760625" y="1562150"/>
            <a:ext cx="1497300" cy="10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Creative and imaginative students</a:t>
            </a:r>
            <a:endParaRPr b="1"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7211425" y="1562150"/>
            <a:ext cx="1578600" cy="10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Stressful and unhealthy students</a:t>
            </a:r>
            <a:r>
              <a:rPr b="1" lang="en" sz="15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b="1" sz="1500">
              <a:solidFill>
                <a:schemeClr val="lt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4833475" y="1562150"/>
            <a:ext cx="1802400" cy="10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lacking physical fitness</a:t>
            </a:r>
            <a:endParaRPr b="1"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2760625" y="3345275"/>
            <a:ext cx="602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order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higher goals or fulfill their dreams, it’s more important to have a healthier state of mind and body 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because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 wealth would buy health and happiness. So not just mere education but also proper care of health should be taken.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8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type="title"/>
          </p:nvPr>
        </p:nvSpPr>
        <p:spPr>
          <a:xfrm>
            <a:off x="422000" y="261650"/>
            <a:ext cx="641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do and Analyse?</a:t>
            </a:r>
            <a:endParaRPr/>
          </a:p>
        </p:txBody>
      </p:sp>
      <p:sp>
        <p:nvSpPr>
          <p:cNvPr id="246" name="Google Shape;246;p26"/>
          <p:cNvSpPr txBox="1"/>
          <p:nvPr>
            <p:ph idx="1" type="subTitle"/>
          </p:nvPr>
        </p:nvSpPr>
        <p:spPr>
          <a:xfrm>
            <a:off x="3204200" y="1653900"/>
            <a:ext cx="3124500" cy="13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From the primary survey, we came to know that many students are facing health issues due to stress.</a:t>
            </a:r>
            <a:endParaRPr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 txBox="1"/>
          <p:nvPr>
            <p:ph idx="3" type="subTitle"/>
          </p:nvPr>
        </p:nvSpPr>
        <p:spPr>
          <a:xfrm>
            <a:off x="3629225" y="3500030"/>
            <a:ext cx="20166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Papers</a:t>
            </a:r>
            <a:endParaRPr/>
          </a:p>
        </p:txBody>
      </p:sp>
      <p:sp>
        <p:nvSpPr>
          <p:cNvPr id="248" name="Google Shape;248;p26"/>
          <p:cNvSpPr txBox="1"/>
          <p:nvPr>
            <p:ph idx="5" type="subTitle"/>
          </p:nvPr>
        </p:nvSpPr>
        <p:spPr>
          <a:xfrm>
            <a:off x="6248850" y="1558435"/>
            <a:ext cx="2631900" cy="14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After going through several articles and papers, we’ve got an idea about the actual scenario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 txBox="1"/>
          <p:nvPr>
            <p:ph idx="7" type="subTitle"/>
          </p:nvPr>
        </p:nvSpPr>
        <p:spPr>
          <a:xfrm>
            <a:off x="6161700" y="3244825"/>
            <a:ext cx="2631900" cy="14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present world, not much priority to health is given as given to education. In the future ,there must be a proper balance between health and education.</a:t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421994" y="2007720"/>
            <a:ext cx="292121" cy="292121"/>
          </a:xfrm>
          <a:custGeom>
            <a:rect b="b" l="l" r="r" t="t"/>
            <a:pathLst>
              <a:path extrusionOk="0" h="7994" w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/>
          <p:nvPr/>
        </p:nvSpPr>
        <p:spPr>
          <a:xfrm>
            <a:off x="2952743" y="4246224"/>
            <a:ext cx="353398" cy="353314"/>
          </a:xfrm>
          <a:custGeom>
            <a:rect b="b" l="l" r="r" t="t"/>
            <a:pathLst>
              <a:path extrusionOk="0" h="2930" w="2931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972930" y="877471"/>
            <a:ext cx="577253" cy="577221"/>
          </a:xfrm>
          <a:custGeom>
            <a:rect b="b" l="l" r="r" t="t"/>
            <a:pathLst>
              <a:path extrusionOk="0" h="4207" w="4207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88" y="1558436"/>
            <a:ext cx="1250525" cy="888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6"/>
          <p:cNvGrpSpPr/>
          <p:nvPr/>
        </p:nvGrpSpPr>
        <p:grpSpPr>
          <a:xfrm>
            <a:off x="572352" y="2693039"/>
            <a:ext cx="2631853" cy="1457091"/>
            <a:chOff x="4189650" y="2440275"/>
            <a:chExt cx="4195525" cy="2055425"/>
          </a:xfrm>
        </p:grpSpPr>
        <p:sp>
          <p:nvSpPr>
            <p:cNvPr id="255" name="Google Shape;255;p26"/>
            <p:cNvSpPr/>
            <p:nvPr/>
          </p:nvSpPr>
          <p:spPr>
            <a:xfrm>
              <a:off x="4189650" y="4130425"/>
              <a:ext cx="4195525" cy="365275"/>
            </a:xfrm>
            <a:custGeom>
              <a:rect b="b" l="l" r="r" t="t"/>
              <a:pathLst>
                <a:path extrusionOk="0" h="14611" w="167821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5619000" y="3139700"/>
              <a:ext cx="117625" cy="144300"/>
            </a:xfrm>
            <a:custGeom>
              <a:rect b="b" l="l" r="r" t="t"/>
              <a:pathLst>
                <a:path extrusionOk="0" h="5772" w="4705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5515600" y="2769450"/>
              <a:ext cx="120100" cy="133000"/>
            </a:xfrm>
            <a:custGeom>
              <a:rect b="b" l="l" r="r" t="t"/>
              <a:pathLst>
                <a:path extrusionOk="0" h="5320" w="4804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6028475" y="3170575"/>
              <a:ext cx="75075" cy="90900"/>
            </a:xfrm>
            <a:custGeom>
              <a:rect b="b" l="l" r="r" t="t"/>
              <a:pathLst>
                <a:path extrusionOk="0" h="3636" w="3003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6304500" y="3626725"/>
              <a:ext cx="88425" cy="103425"/>
            </a:xfrm>
            <a:custGeom>
              <a:rect b="b" l="l" r="r" t="t"/>
              <a:pathLst>
                <a:path extrusionOk="0" h="4137" w="3537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6840700" y="3392400"/>
              <a:ext cx="90925" cy="111750"/>
            </a:xfrm>
            <a:custGeom>
              <a:rect b="b" l="l" r="r" t="t"/>
              <a:pathLst>
                <a:path extrusionOk="0" h="4470" w="3637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6178575" y="29937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226950" y="3639225"/>
              <a:ext cx="110925" cy="147625"/>
            </a:xfrm>
            <a:custGeom>
              <a:rect b="b" l="l" r="r" t="t"/>
              <a:pathLst>
                <a:path extrusionOk="0" h="5905" w="4437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407075" y="3825950"/>
              <a:ext cx="1752925" cy="415425"/>
            </a:xfrm>
            <a:custGeom>
              <a:rect b="b" l="l" r="r" t="t"/>
              <a:pathLst>
                <a:path extrusionOk="0" h="16617" w="70117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4501550" y="3782850"/>
              <a:ext cx="1831325" cy="458825"/>
            </a:xfrm>
            <a:custGeom>
              <a:rect b="b" l="l" r="r" t="t"/>
              <a:pathLst>
                <a:path extrusionOk="0" h="18353" w="73253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7130925" y="3020450"/>
              <a:ext cx="502050" cy="271450"/>
            </a:xfrm>
            <a:custGeom>
              <a:rect b="b" l="l" r="r" t="t"/>
              <a:pathLst>
                <a:path extrusionOk="0" h="10858" w="20082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7100900" y="3268125"/>
              <a:ext cx="52550" cy="37550"/>
            </a:xfrm>
            <a:custGeom>
              <a:rect b="b" l="l" r="r" t="t"/>
              <a:pathLst>
                <a:path extrusionOk="0" h="1502" w="2102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521325" y="4225350"/>
              <a:ext cx="1676225" cy="76500"/>
            </a:xfrm>
            <a:custGeom>
              <a:rect b="b" l="l" r="r" t="t"/>
              <a:pathLst>
                <a:path extrusionOk="0" h="3060" w="67049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4464025" y="4225475"/>
              <a:ext cx="1682875" cy="79250"/>
            </a:xfrm>
            <a:custGeom>
              <a:rect b="b" l="l" r="r" t="t"/>
              <a:pathLst>
                <a:path extrusionOk="0" h="3170" w="67315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6086850" y="4076200"/>
              <a:ext cx="473675" cy="203425"/>
            </a:xfrm>
            <a:custGeom>
              <a:rect b="b" l="l" r="r" t="t"/>
              <a:pathLst>
                <a:path extrusionOk="0" h="8137" w="18947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979150" y="3826875"/>
              <a:ext cx="98425" cy="5025"/>
            </a:xfrm>
            <a:custGeom>
              <a:rect b="b" l="l" r="r" t="t"/>
              <a:pathLst>
                <a:path extrusionOk="0" h="201" w="3937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780800" y="3867675"/>
              <a:ext cx="252700" cy="322800"/>
            </a:xfrm>
            <a:custGeom>
              <a:rect b="b" l="l" r="r" t="t"/>
              <a:pathLst>
                <a:path extrusionOk="0" h="12912" w="10108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6040975" y="4100925"/>
              <a:ext cx="561250" cy="235500"/>
            </a:xfrm>
            <a:custGeom>
              <a:rect b="b" l="l" r="r" t="t"/>
              <a:pathLst>
                <a:path extrusionOk="0" h="9420" w="2245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6597200" y="4183575"/>
              <a:ext cx="974050" cy="50725"/>
            </a:xfrm>
            <a:custGeom>
              <a:rect b="b" l="l" r="r" t="t"/>
              <a:pathLst>
                <a:path extrusionOk="0" h="2029" w="38962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926850" y="4182950"/>
              <a:ext cx="1151675" cy="51350"/>
            </a:xfrm>
            <a:custGeom>
              <a:rect b="b" l="l" r="r" t="t"/>
              <a:pathLst>
                <a:path extrusionOk="0" h="2054" w="46067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789125" y="3848550"/>
              <a:ext cx="254375" cy="58400"/>
            </a:xfrm>
            <a:custGeom>
              <a:rect b="b" l="l" r="r" t="t"/>
              <a:pathLst>
                <a:path extrusionOk="0" h="2336" w="10175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568850" y="3883300"/>
              <a:ext cx="1288450" cy="137775"/>
            </a:xfrm>
            <a:custGeom>
              <a:rect b="b" l="l" r="r" t="t"/>
              <a:pathLst>
                <a:path extrusionOk="0" h="5511" w="51538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568025" y="3982950"/>
              <a:ext cx="803925" cy="105800"/>
            </a:xfrm>
            <a:custGeom>
              <a:rect b="b" l="l" r="r" t="t"/>
              <a:pathLst>
                <a:path extrusionOk="0" h="4232" w="32157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658075" y="4079275"/>
              <a:ext cx="633825" cy="61175"/>
            </a:xfrm>
            <a:custGeom>
              <a:rect b="b" l="l" r="r" t="t"/>
              <a:pathLst>
                <a:path extrusionOk="0" h="2447" w="25353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4968550" y="3846625"/>
              <a:ext cx="867300" cy="134550"/>
            </a:xfrm>
            <a:custGeom>
              <a:rect b="b" l="l" r="r" t="t"/>
              <a:pathLst>
                <a:path extrusionOk="0" h="5382" w="34692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132000" y="4031975"/>
              <a:ext cx="656850" cy="60100"/>
            </a:xfrm>
            <a:custGeom>
              <a:rect b="b" l="l" r="r" t="t"/>
              <a:pathLst>
                <a:path extrusionOk="0" h="2404" w="26274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222050" y="4120775"/>
              <a:ext cx="567100" cy="37175"/>
            </a:xfrm>
            <a:custGeom>
              <a:rect b="b" l="l" r="r" t="t"/>
              <a:pathLst>
                <a:path extrusionOk="0" h="1487" w="22684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5318800" y="3954400"/>
              <a:ext cx="466175" cy="41775"/>
            </a:xfrm>
            <a:custGeom>
              <a:rect b="b" l="l" r="r" t="t"/>
              <a:pathLst>
                <a:path extrusionOk="0" h="1671" w="18647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031800" y="3884400"/>
              <a:ext cx="217675" cy="149300"/>
            </a:xfrm>
            <a:custGeom>
              <a:rect b="b" l="l" r="r" t="t"/>
              <a:pathLst>
                <a:path extrusionOk="0" h="5972" w="8707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5845000" y="4127100"/>
              <a:ext cx="140125" cy="31700"/>
            </a:xfrm>
            <a:custGeom>
              <a:rect b="b" l="l" r="r" t="t"/>
              <a:pathLst>
                <a:path extrusionOk="0" h="1268" w="5605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5542275" y="2440275"/>
              <a:ext cx="2090700" cy="1606775"/>
            </a:xfrm>
            <a:custGeom>
              <a:rect b="b" l="l" r="r" t="t"/>
              <a:pathLst>
                <a:path extrusionOk="0" h="64271" w="83628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4916850" y="3048800"/>
              <a:ext cx="1384325" cy="812575"/>
            </a:xfrm>
            <a:custGeom>
              <a:rect b="b" l="l" r="r" t="t"/>
              <a:pathLst>
                <a:path extrusionOk="0" h="32503" w="55373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4636650" y="3556550"/>
              <a:ext cx="1722075" cy="527425"/>
            </a:xfrm>
            <a:custGeom>
              <a:rect b="b" l="l" r="r" t="t"/>
              <a:pathLst>
                <a:path extrusionOk="0" h="21097" w="68883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5317950" y="2758600"/>
              <a:ext cx="1082475" cy="1322650"/>
            </a:xfrm>
            <a:custGeom>
              <a:rect b="b" l="l" r="r" t="t"/>
              <a:pathLst>
                <a:path extrusionOk="0" h="52906" w="43299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6401225" y="3495475"/>
              <a:ext cx="1623700" cy="595800"/>
            </a:xfrm>
            <a:custGeom>
              <a:rect b="b" l="l" r="r" t="t"/>
              <a:pathLst>
                <a:path extrusionOk="0" h="23832" w="64948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5859175" y="4099775"/>
              <a:ext cx="103425" cy="42225"/>
            </a:xfrm>
            <a:custGeom>
              <a:rect b="b" l="l" r="r" t="t"/>
              <a:pathLst>
                <a:path extrusionOk="0" h="1689" w="4137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4913500" y="2945400"/>
              <a:ext cx="1508600" cy="1140000"/>
            </a:xfrm>
            <a:custGeom>
              <a:rect b="b" l="l" r="r" t="t"/>
              <a:pathLst>
                <a:path extrusionOk="0" h="45600" w="60344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5538200" y="2705250"/>
              <a:ext cx="1562725" cy="1385775"/>
            </a:xfrm>
            <a:custGeom>
              <a:rect b="b" l="l" r="r" t="t"/>
              <a:pathLst>
                <a:path extrusionOk="0" h="55431" w="62509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6"/>
          <p:cNvSpPr/>
          <p:nvPr/>
        </p:nvSpPr>
        <p:spPr>
          <a:xfrm>
            <a:off x="3734225" y="898025"/>
            <a:ext cx="1965300" cy="536100"/>
          </a:xfrm>
          <a:prstGeom prst="roundRect">
            <a:avLst>
              <a:gd fmla="val 16667" name="adj"/>
            </a:avLst>
          </a:prstGeom>
          <a:solidFill>
            <a:srgbClr val="4C777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Primary survey</a:t>
            </a:r>
            <a:endParaRPr sz="1000"/>
          </a:p>
        </p:txBody>
      </p:sp>
      <p:sp>
        <p:nvSpPr>
          <p:cNvPr id="294" name="Google Shape;294;p26"/>
          <p:cNvSpPr/>
          <p:nvPr/>
        </p:nvSpPr>
        <p:spPr>
          <a:xfrm>
            <a:off x="6632375" y="898025"/>
            <a:ext cx="1965300" cy="536100"/>
          </a:xfrm>
          <a:prstGeom prst="roundRect">
            <a:avLst>
              <a:gd fmla="val 16667" name="adj"/>
            </a:avLst>
          </a:prstGeom>
          <a:solidFill>
            <a:srgbClr val="4C777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Secondary </a:t>
            </a:r>
            <a:r>
              <a:rPr b="1" lang="en" sz="15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survey</a:t>
            </a:r>
            <a:endParaRPr sz="1000"/>
          </a:p>
        </p:txBody>
      </p:sp>
      <p:sp>
        <p:nvSpPr>
          <p:cNvPr id="295" name="Google Shape;295;p26"/>
          <p:cNvSpPr/>
          <p:nvPr/>
        </p:nvSpPr>
        <p:spPr>
          <a:xfrm>
            <a:off x="3616550" y="2894950"/>
            <a:ext cx="1965300" cy="430200"/>
          </a:xfrm>
          <a:prstGeom prst="roundRect">
            <a:avLst>
              <a:gd fmla="val 16667" name="adj"/>
            </a:avLst>
          </a:prstGeom>
          <a:solidFill>
            <a:srgbClr val="4C777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study</a:t>
            </a:r>
            <a:endParaRPr sz="1000"/>
          </a:p>
        </p:txBody>
      </p:sp>
      <p:sp>
        <p:nvSpPr>
          <p:cNvPr id="296" name="Google Shape;296;p26"/>
          <p:cNvSpPr/>
          <p:nvPr/>
        </p:nvSpPr>
        <p:spPr>
          <a:xfrm>
            <a:off x="6632375" y="2818750"/>
            <a:ext cx="1874700" cy="353400"/>
          </a:xfrm>
          <a:prstGeom prst="roundRect">
            <a:avLst>
              <a:gd fmla="val 16667" name="adj"/>
            </a:avLst>
          </a:prstGeom>
          <a:solidFill>
            <a:srgbClr val="4C777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Gap Analysis</a:t>
            </a:r>
            <a:endParaRPr sz="1000"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type="title"/>
          </p:nvPr>
        </p:nvSpPr>
        <p:spPr>
          <a:xfrm>
            <a:off x="382000" y="2202500"/>
            <a:ext cx="19938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Define </a:t>
            </a:r>
            <a:endParaRPr sz="1800"/>
          </a:p>
        </p:txBody>
      </p:sp>
      <p:sp>
        <p:nvSpPr>
          <p:cNvPr id="302" name="Google Shape;302;p27"/>
          <p:cNvSpPr txBox="1"/>
          <p:nvPr>
            <p:ph idx="1" type="subTitle"/>
          </p:nvPr>
        </p:nvSpPr>
        <p:spPr>
          <a:xfrm>
            <a:off x="296850" y="2704800"/>
            <a:ext cx="26103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Point of 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might we?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4203669" y="2960820"/>
            <a:ext cx="292121" cy="292121"/>
          </a:xfrm>
          <a:custGeom>
            <a:rect b="b" l="l" r="r" t="t"/>
            <a:pathLst>
              <a:path extrusionOk="0" h="7994" w="7994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5826493" y="705574"/>
            <a:ext cx="353398" cy="353314"/>
          </a:xfrm>
          <a:custGeom>
            <a:rect b="b" l="l" r="r" t="t"/>
            <a:pathLst>
              <a:path extrusionOk="0" h="2930" w="2931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 txBox="1"/>
          <p:nvPr>
            <p:ph type="title"/>
          </p:nvPr>
        </p:nvSpPr>
        <p:spPr>
          <a:xfrm>
            <a:off x="467625" y="3466950"/>
            <a:ext cx="19938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Ideate</a:t>
            </a:r>
            <a:endParaRPr sz="1800"/>
          </a:p>
        </p:txBody>
      </p:sp>
      <p:sp>
        <p:nvSpPr>
          <p:cNvPr id="306" name="Google Shape;306;p27"/>
          <p:cNvSpPr txBox="1"/>
          <p:nvPr>
            <p:ph idx="1" type="subTitle"/>
          </p:nvPr>
        </p:nvSpPr>
        <p:spPr>
          <a:xfrm>
            <a:off x="262775" y="4044150"/>
            <a:ext cx="2610300" cy="6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Mindmap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2x2 matrix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27"/>
          <p:cNvSpPr txBox="1"/>
          <p:nvPr>
            <p:ph type="title"/>
          </p:nvPr>
        </p:nvSpPr>
        <p:spPr>
          <a:xfrm>
            <a:off x="382000" y="891225"/>
            <a:ext cx="1993800" cy="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Empathise </a:t>
            </a:r>
            <a:endParaRPr sz="1800"/>
          </a:p>
        </p:txBody>
      </p:sp>
      <p:sp>
        <p:nvSpPr>
          <p:cNvPr id="308" name="Google Shape;308;p27"/>
          <p:cNvSpPr txBox="1"/>
          <p:nvPr/>
        </p:nvSpPr>
        <p:spPr>
          <a:xfrm>
            <a:off x="262775" y="1366200"/>
            <a:ext cx="239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➢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Student’s Mindset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➢"/>
            </a:pPr>
            <a:r>
              <a:rPr lang="en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Empathy map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7"/>
          <p:cNvSpPr txBox="1"/>
          <p:nvPr>
            <p:ph idx="2" type="title"/>
          </p:nvPr>
        </p:nvSpPr>
        <p:spPr>
          <a:xfrm>
            <a:off x="673075" y="211825"/>
            <a:ext cx="23910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Phases</a:t>
            </a:r>
            <a:endParaRPr sz="3000"/>
          </a:p>
        </p:txBody>
      </p:sp>
      <p:pic>
        <p:nvPicPr>
          <p:cNvPr id="310" name="Google Shape;310;p27"/>
          <p:cNvPicPr preferRelativeResize="0"/>
          <p:nvPr/>
        </p:nvPicPr>
        <p:blipFill rotWithShape="1">
          <a:blip r:embed="rId3">
            <a:alphaModFix/>
          </a:blip>
          <a:srcRect b="3389" l="2399" r="5315" t="12928"/>
          <a:stretch/>
        </p:blipFill>
        <p:spPr>
          <a:xfrm>
            <a:off x="2561700" y="2075325"/>
            <a:ext cx="5726175" cy="27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7100" y="100125"/>
            <a:ext cx="3543025" cy="15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 txBox="1"/>
          <p:nvPr/>
        </p:nvSpPr>
        <p:spPr>
          <a:xfrm>
            <a:off x="4824700" y="1518650"/>
            <a:ext cx="15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2*2 matrix</a:t>
            </a:r>
            <a:endParaRPr b="1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2595850" y="176390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5168"/>
                </a:solidFill>
                <a:latin typeface="Roboto"/>
                <a:ea typeface="Roboto"/>
                <a:cs typeface="Roboto"/>
                <a:sym typeface="Roboto"/>
              </a:rPr>
              <a:t>Low                                              Efficiency                                                High</a:t>
            </a:r>
            <a:endParaRPr>
              <a:solidFill>
                <a:srgbClr val="3951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 rot="-5400000">
            <a:off x="7173450" y="3209774"/>
            <a:ext cx="279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95168"/>
                </a:solidFill>
                <a:latin typeface="Roboto"/>
                <a:ea typeface="Roboto"/>
                <a:cs typeface="Roboto"/>
                <a:sym typeface="Roboto"/>
              </a:rPr>
              <a:t>Easy             Implementation         Hard</a:t>
            </a:r>
            <a:endParaRPr sz="1200">
              <a:solidFill>
                <a:srgbClr val="3951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idx="6" type="title"/>
          </p:nvPr>
        </p:nvSpPr>
        <p:spPr>
          <a:xfrm>
            <a:off x="401825" y="377575"/>
            <a:ext cx="79464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selected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 txBox="1"/>
          <p:nvPr>
            <p:ph idx="5" type="title"/>
          </p:nvPr>
        </p:nvSpPr>
        <p:spPr>
          <a:xfrm>
            <a:off x="2009000" y="2252990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321" name="Google Shape;321;p28"/>
          <p:cNvSpPr txBox="1"/>
          <p:nvPr>
            <p:ph idx="4" type="title"/>
          </p:nvPr>
        </p:nvSpPr>
        <p:spPr>
          <a:xfrm>
            <a:off x="5865350" y="2314765"/>
            <a:ext cx="180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grpSp>
        <p:nvGrpSpPr>
          <p:cNvPr id="322" name="Google Shape;322;p28"/>
          <p:cNvGrpSpPr/>
          <p:nvPr/>
        </p:nvGrpSpPr>
        <p:grpSpPr>
          <a:xfrm>
            <a:off x="803021" y="800241"/>
            <a:ext cx="713908" cy="714617"/>
            <a:chOff x="3508282" y="3810341"/>
            <a:chExt cx="351644" cy="351959"/>
          </a:xfrm>
        </p:grpSpPr>
        <p:sp>
          <p:nvSpPr>
            <p:cNvPr id="323" name="Google Shape;323;p28"/>
            <p:cNvSpPr/>
            <p:nvPr/>
          </p:nvSpPr>
          <p:spPr>
            <a:xfrm>
              <a:off x="3508282" y="3810341"/>
              <a:ext cx="133180" cy="64232"/>
            </a:xfrm>
            <a:custGeom>
              <a:rect b="b" l="l" r="r" t="t"/>
              <a:pathLst>
                <a:path extrusionOk="0" h="4290" w="8895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3535053" y="3847802"/>
              <a:ext cx="58872" cy="26771"/>
            </a:xfrm>
            <a:custGeom>
              <a:rect b="b" l="l" r="r" t="t"/>
              <a:pathLst>
                <a:path extrusionOk="0" h="1788" w="3932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3545743" y="3810341"/>
              <a:ext cx="239261" cy="351959"/>
            </a:xfrm>
            <a:custGeom>
              <a:rect b="b" l="l" r="r" t="t"/>
              <a:pathLst>
                <a:path extrusionOk="0" h="23507" w="1598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3583205" y="4082317"/>
              <a:ext cx="201799" cy="79983"/>
            </a:xfrm>
            <a:custGeom>
              <a:rect b="b" l="l" r="r" t="t"/>
              <a:pathLst>
                <a:path extrusionOk="0" h="5342" w="13478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3545429" y="3810341"/>
              <a:ext cx="232328" cy="15437"/>
            </a:xfrm>
            <a:custGeom>
              <a:rect b="b" l="l" r="r" t="t"/>
              <a:pathLst>
                <a:path extrusionOk="0" h="1031" w="15517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3620666" y="4097753"/>
              <a:ext cx="239261" cy="64546"/>
            </a:xfrm>
            <a:custGeom>
              <a:rect b="b" l="l" r="r" t="t"/>
              <a:pathLst>
                <a:path extrusionOk="0" h="4311" w="1598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3620666" y="4147791"/>
              <a:ext cx="231385" cy="14508"/>
            </a:xfrm>
            <a:custGeom>
              <a:rect b="b" l="l" r="r" t="t"/>
              <a:pathLst>
                <a:path extrusionOk="0" h="969" w="15454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3604301" y="4097753"/>
              <a:ext cx="53841" cy="27085"/>
            </a:xfrm>
            <a:custGeom>
              <a:rect b="b" l="l" r="r" t="t"/>
              <a:pathLst>
                <a:path extrusionOk="0" h="1809" w="3596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3606187" y="3867401"/>
              <a:ext cx="159292" cy="25124"/>
            </a:xfrm>
            <a:custGeom>
              <a:rect b="b" l="l" r="r" t="t"/>
              <a:pathLst>
                <a:path extrusionOk="0" h="1678" w="10639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606187" y="3904159"/>
              <a:ext cx="159292" cy="25184"/>
            </a:xfrm>
            <a:custGeom>
              <a:rect b="b" l="l" r="r" t="t"/>
              <a:pathLst>
                <a:path extrusionOk="0" h="1682" w="10639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3606187" y="3940976"/>
              <a:ext cx="159292" cy="25199"/>
            </a:xfrm>
            <a:custGeom>
              <a:rect b="b" l="l" r="r" t="t"/>
              <a:pathLst>
                <a:path extrusionOk="0" h="1683" w="10639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3711639" y="3882434"/>
              <a:ext cx="147030" cy="147015"/>
            </a:xfrm>
            <a:custGeom>
              <a:rect b="b" l="l" r="r" t="t"/>
              <a:pathLst>
                <a:path extrusionOk="0" h="9819" w="982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682996" y="3930915"/>
              <a:ext cx="127191" cy="127176"/>
            </a:xfrm>
            <a:custGeom>
              <a:rect b="b" l="l" r="r" t="t"/>
              <a:pathLst>
                <a:path extrusionOk="0" h="8494" w="8495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8"/>
          <p:cNvSpPr txBox="1"/>
          <p:nvPr/>
        </p:nvSpPr>
        <p:spPr>
          <a:xfrm>
            <a:off x="1557125" y="811325"/>
            <a:ext cx="5736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Lobster"/>
                <a:ea typeface="Lobster"/>
                <a:cs typeface="Lobster"/>
                <a:sym typeface="Lobster"/>
              </a:rPr>
              <a:t>A platform that updates students’ health and gives suggestions regarding their health.</a:t>
            </a:r>
            <a:endParaRPr sz="1800">
              <a:solidFill>
                <a:schemeClr val="dk2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1532075" y="1548075"/>
            <a:ext cx="57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Design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8" name="Google Shape;3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186" y="3428674"/>
            <a:ext cx="1751586" cy="94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775" y="3428663"/>
            <a:ext cx="1687838" cy="94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28"/>
          <p:cNvGrpSpPr/>
          <p:nvPr/>
        </p:nvGrpSpPr>
        <p:grpSpPr>
          <a:xfrm>
            <a:off x="5455342" y="2213750"/>
            <a:ext cx="671071" cy="469437"/>
            <a:chOff x="3625085" y="3259862"/>
            <a:chExt cx="369207" cy="258259"/>
          </a:xfrm>
        </p:grpSpPr>
        <p:sp>
          <p:nvSpPr>
            <p:cNvPr id="341" name="Google Shape;341;p28"/>
            <p:cNvSpPr/>
            <p:nvPr/>
          </p:nvSpPr>
          <p:spPr>
            <a:xfrm>
              <a:off x="3779069" y="3268978"/>
              <a:ext cx="109372" cy="40670"/>
            </a:xfrm>
            <a:custGeom>
              <a:rect b="b" l="l" r="r" t="t"/>
              <a:pathLst>
                <a:path extrusionOk="0" h="1548" w="4163">
                  <a:moveTo>
                    <a:pt x="1207" y="1"/>
                  </a:moveTo>
                  <a:cubicBezTo>
                    <a:pt x="909" y="1"/>
                    <a:pt x="638" y="174"/>
                    <a:pt x="514" y="445"/>
                  </a:cubicBezTo>
                  <a:lnTo>
                    <a:pt x="0" y="1547"/>
                  </a:lnTo>
                  <a:lnTo>
                    <a:pt x="4162" y="1547"/>
                  </a:lnTo>
                  <a:lnTo>
                    <a:pt x="3649" y="445"/>
                  </a:lnTo>
                  <a:cubicBezTo>
                    <a:pt x="3524" y="174"/>
                    <a:pt x="3253" y="1"/>
                    <a:pt x="295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3913374" y="3283192"/>
              <a:ext cx="57432" cy="31369"/>
            </a:xfrm>
            <a:custGeom>
              <a:rect b="b" l="l" r="r" t="t"/>
              <a:pathLst>
                <a:path extrusionOk="0" h="1194" w="2186">
                  <a:moveTo>
                    <a:pt x="347" y="1"/>
                  </a:moveTo>
                  <a:cubicBezTo>
                    <a:pt x="153" y="1"/>
                    <a:pt x="0" y="160"/>
                    <a:pt x="0" y="348"/>
                  </a:cubicBezTo>
                  <a:lnTo>
                    <a:pt x="0" y="1194"/>
                  </a:lnTo>
                  <a:lnTo>
                    <a:pt x="2185" y="1194"/>
                  </a:lnTo>
                  <a:lnTo>
                    <a:pt x="2185" y="348"/>
                  </a:lnTo>
                  <a:cubicBezTo>
                    <a:pt x="2185" y="160"/>
                    <a:pt x="2026" y="1"/>
                    <a:pt x="1838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3625085" y="3309070"/>
              <a:ext cx="369207" cy="209050"/>
            </a:xfrm>
            <a:custGeom>
              <a:rect b="b" l="l" r="r" t="t"/>
              <a:pathLst>
                <a:path extrusionOk="0" h="7957" w="14053">
                  <a:moveTo>
                    <a:pt x="860" y="1"/>
                  </a:moveTo>
                  <a:cubicBezTo>
                    <a:pt x="389" y="1"/>
                    <a:pt x="0" y="382"/>
                    <a:pt x="0" y="854"/>
                  </a:cubicBezTo>
                  <a:lnTo>
                    <a:pt x="0" y="7096"/>
                  </a:lnTo>
                  <a:cubicBezTo>
                    <a:pt x="0" y="7575"/>
                    <a:pt x="389" y="7956"/>
                    <a:pt x="860" y="7956"/>
                  </a:cubicBezTo>
                  <a:lnTo>
                    <a:pt x="13193" y="7956"/>
                  </a:lnTo>
                  <a:cubicBezTo>
                    <a:pt x="13665" y="7956"/>
                    <a:pt x="14053" y="7575"/>
                    <a:pt x="14053" y="7096"/>
                  </a:cubicBezTo>
                  <a:lnTo>
                    <a:pt x="14053" y="861"/>
                  </a:lnTo>
                  <a:cubicBezTo>
                    <a:pt x="14053" y="382"/>
                    <a:pt x="13665" y="1"/>
                    <a:pt x="13193" y="1"/>
                  </a:cubicBez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3941616" y="3344065"/>
              <a:ext cx="52676" cy="145996"/>
            </a:xfrm>
            <a:custGeom>
              <a:rect b="b" l="l" r="r" t="t"/>
              <a:pathLst>
                <a:path extrusionOk="0" h="5557" w="2005">
                  <a:moveTo>
                    <a:pt x="2005" y="0"/>
                  </a:moveTo>
                  <a:lnTo>
                    <a:pt x="798" y="7"/>
                  </a:lnTo>
                  <a:lnTo>
                    <a:pt x="749" y="7"/>
                  </a:lnTo>
                  <a:cubicBezTo>
                    <a:pt x="326" y="28"/>
                    <a:pt x="0" y="382"/>
                    <a:pt x="0" y="805"/>
                  </a:cubicBezTo>
                  <a:lnTo>
                    <a:pt x="0" y="4759"/>
                  </a:lnTo>
                  <a:cubicBezTo>
                    <a:pt x="0" y="5196"/>
                    <a:pt x="354" y="5556"/>
                    <a:pt x="798" y="5556"/>
                  </a:cubicBezTo>
                  <a:lnTo>
                    <a:pt x="2005" y="5556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3739161" y="3324203"/>
              <a:ext cx="187349" cy="179783"/>
            </a:xfrm>
            <a:custGeom>
              <a:rect b="b" l="l" r="r" t="t"/>
              <a:pathLst>
                <a:path extrusionOk="0" h="6843" w="7131">
                  <a:moveTo>
                    <a:pt x="3723" y="0"/>
                  </a:moveTo>
                  <a:cubicBezTo>
                    <a:pt x="3714" y="0"/>
                    <a:pt x="3706" y="0"/>
                    <a:pt x="3697" y="0"/>
                  </a:cubicBezTo>
                  <a:cubicBezTo>
                    <a:pt x="2310" y="0"/>
                    <a:pt x="1062" y="833"/>
                    <a:pt x="534" y="2109"/>
                  </a:cubicBezTo>
                  <a:cubicBezTo>
                    <a:pt x="0" y="3392"/>
                    <a:pt x="299" y="4863"/>
                    <a:pt x="1277" y="5841"/>
                  </a:cubicBezTo>
                  <a:cubicBezTo>
                    <a:pt x="1931" y="6495"/>
                    <a:pt x="2806" y="6842"/>
                    <a:pt x="3698" y="6842"/>
                  </a:cubicBezTo>
                  <a:cubicBezTo>
                    <a:pt x="4139" y="6842"/>
                    <a:pt x="4584" y="6757"/>
                    <a:pt x="5008" y="6583"/>
                  </a:cubicBezTo>
                  <a:cubicBezTo>
                    <a:pt x="6284" y="6056"/>
                    <a:pt x="7117" y="4807"/>
                    <a:pt x="7117" y="3420"/>
                  </a:cubicBezTo>
                  <a:cubicBezTo>
                    <a:pt x="7131" y="1535"/>
                    <a:pt x="5605" y="0"/>
                    <a:pt x="372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3755739" y="3339494"/>
              <a:ext cx="155297" cy="149096"/>
            </a:xfrm>
            <a:custGeom>
              <a:rect b="b" l="l" r="r" t="t"/>
              <a:pathLst>
                <a:path extrusionOk="0" h="5675" w="5911">
                  <a:moveTo>
                    <a:pt x="3079" y="1"/>
                  </a:moveTo>
                  <a:cubicBezTo>
                    <a:pt x="3075" y="1"/>
                    <a:pt x="3071" y="1"/>
                    <a:pt x="3066" y="1"/>
                  </a:cubicBezTo>
                  <a:cubicBezTo>
                    <a:pt x="1915" y="1"/>
                    <a:pt x="881" y="695"/>
                    <a:pt x="444" y="1749"/>
                  </a:cubicBezTo>
                  <a:cubicBezTo>
                    <a:pt x="0" y="2810"/>
                    <a:pt x="243" y="4031"/>
                    <a:pt x="1055" y="4842"/>
                  </a:cubicBezTo>
                  <a:cubicBezTo>
                    <a:pt x="1598" y="5386"/>
                    <a:pt x="2325" y="5674"/>
                    <a:pt x="3065" y="5674"/>
                  </a:cubicBezTo>
                  <a:cubicBezTo>
                    <a:pt x="3430" y="5674"/>
                    <a:pt x="3798" y="5604"/>
                    <a:pt x="4148" y="5460"/>
                  </a:cubicBezTo>
                  <a:cubicBezTo>
                    <a:pt x="5210" y="5023"/>
                    <a:pt x="5903" y="3982"/>
                    <a:pt x="5903" y="2838"/>
                  </a:cubicBezTo>
                  <a:cubicBezTo>
                    <a:pt x="5910" y="1275"/>
                    <a:pt x="4641" y="1"/>
                    <a:pt x="307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3775049" y="3359172"/>
              <a:ext cx="122298" cy="108479"/>
            </a:xfrm>
            <a:custGeom>
              <a:rect b="b" l="l" r="r" t="t"/>
              <a:pathLst>
                <a:path extrusionOk="0" h="4129" w="4655">
                  <a:moveTo>
                    <a:pt x="2326" y="0"/>
                  </a:moveTo>
                  <a:cubicBezTo>
                    <a:pt x="1712" y="0"/>
                    <a:pt x="1103" y="276"/>
                    <a:pt x="694" y="799"/>
                  </a:cubicBezTo>
                  <a:cubicBezTo>
                    <a:pt x="1" y="1680"/>
                    <a:pt x="146" y="2956"/>
                    <a:pt x="1013" y="3663"/>
                  </a:cubicBezTo>
                  <a:cubicBezTo>
                    <a:pt x="1396" y="3976"/>
                    <a:pt x="1858" y="4128"/>
                    <a:pt x="2318" y="4128"/>
                  </a:cubicBezTo>
                  <a:cubicBezTo>
                    <a:pt x="2900" y="4128"/>
                    <a:pt x="3478" y="3883"/>
                    <a:pt x="3885" y="3407"/>
                  </a:cubicBezTo>
                  <a:lnTo>
                    <a:pt x="3892" y="3400"/>
                  </a:lnTo>
                  <a:cubicBezTo>
                    <a:pt x="3934" y="3351"/>
                    <a:pt x="3968" y="3310"/>
                    <a:pt x="4003" y="3261"/>
                  </a:cubicBezTo>
                  <a:cubicBezTo>
                    <a:pt x="4655" y="2346"/>
                    <a:pt x="4454" y="1083"/>
                    <a:pt x="3552" y="410"/>
                  </a:cubicBezTo>
                  <a:cubicBezTo>
                    <a:pt x="3185" y="134"/>
                    <a:pt x="2754" y="0"/>
                    <a:pt x="2326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3798563" y="3359093"/>
              <a:ext cx="98075" cy="90982"/>
            </a:xfrm>
            <a:custGeom>
              <a:rect b="b" l="l" r="r" t="t"/>
              <a:pathLst>
                <a:path extrusionOk="0" h="3463" w="3733">
                  <a:moveTo>
                    <a:pt x="1423" y="1"/>
                  </a:moveTo>
                  <a:cubicBezTo>
                    <a:pt x="1124" y="1"/>
                    <a:pt x="823" y="65"/>
                    <a:pt x="541" y="198"/>
                  </a:cubicBezTo>
                  <a:cubicBezTo>
                    <a:pt x="0" y="968"/>
                    <a:pt x="42" y="2002"/>
                    <a:pt x="646" y="2723"/>
                  </a:cubicBezTo>
                  <a:cubicBezTo>
                    <a:pt x="1043" y="3204"/>
                    <a:pt x="1629" y="3463"/>
                    <a:pt x="2226" y="3463"/>
                  </a:cubicBezTo>
                  <a:cubicBezTo>
                    <a:pt x="2524" y="3463"/>
                    <a:pt x="2826" y="3398"/>
                    <a:pt x="3108" y="3264"/>
                  </a:cubicBezTo>
                  <a:cubicBezTo>
                    <a:pt x="3732" y="2390"/>
                    <a:pt x="3580" y="1183"/>
                    <a:pt x="2761" y="490"/>
                  </a:cubicBezTo>
                  <a:cubicBezTo>
                    <a:pt x="2380" y="169"/>
                    <a:pt x="1904" y="1"/>
                    <a:pt x="1423" y="1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3828461" y="3387441"/>
              <a:ext cx="34286" cy="34286"/>
            </a:xfrm>
            <a:custGeom>
              <a:rect b="b" l="l" r="r" t="t"/>
              <a:pathLst>
                <a:path extrusionOk="0" h="1305" w="1305">
                  <a:moveTo>
                    <a:pt x="652" y="0"/>
                  </a:moveTo>
                  <a:cubicBezTo>
                    <a:pt x="291" y="0"/>
                    <a:pt x="0" y="292"/>
                    <a:pt x="0" y="652"/>
                  </a:cubicBezTo>
                  <a:cubicBezTo>
                    <a:pt x="0" y="1013"/>
                    <a:pt x="291" y="1304"/>
                    <a:pt x="652" y="1304"/>
                  </a:cubicBezTo>
                  <a:cubicBezTo>
                    <a:pt x="1013" y="1304"/>
                    <a:pt x="1304" y="1013"/>
                    <a:pt x="1304" y="652"/>
                  </a:cubicBezTo>
                  <a:cubicBezTo>
                    <a:pt x="1304" y="292"/>
                    <a:pt x="1013" y="0"/>
                    <a:pt x="652" y="0"/>
                  </a:cubicBez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3658057" y="3259862"/>
              <a:ext cx="35573" cy="31028"/>
            </a:xfrm>
            <a:custGeom>
              <a:rect b="b" l="l" r="r" t="t"/>
              <a:pathLst>
                <a:path extrusionOk="0" h="1181" w="1354">
                  <a:moveTo>
                    <a:pt x="347" y="1"/>
                  </a:moveTo>
                  <a:cubicBezTo>
                    <a:pt x="153" y="1"/>
                    <a:pt x="1" y="153"/>
                    <a:pt x="1" y="348"/>
                  </a:cubicBezTo>
                  <a:lnTo>
                    <a:pt x="1" y="833"/>
                  </a:lnTo>
                  <a:cubicBezTo>
                    <a:pt x="1" y="1021"/>
                    <a:pt x="153" y="1180"/>
                    <a:pt x="347" y="1180"/>
                  </a:cubicBezTo>
                  <a:lnTo>
                    <a:pt x="1006" y="1180"/>
                  </a:lnTo>
                  <a:cubicBezTo>
                    <a:pt x="1194" y="1180"/>
                    <a:pt x="1353" y="1021"/>
                    <a:pt x="1353" y="833"/>
                  </a:cubicBezTo>
                  <a:lnTo>
                    <a:pt x="1353" y="348"/>
                  </a:lnTo>
                  <a:cubicBezTo>
                    <a:pt x="1353" y="153"/>
                    <a:pt x="1194" y="1"/>
                    <a:pt x="100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3625085" y="3281931"/>
              <a:ext cx="101517" cy="236190"/>
            </a:xfrm>
            <a:custGeom>
              <a:rect b="b" l="l" r="r" t="t"/>
              <a:pathLst>
                <a:path extrusionOk="0" h="8990" w="3864">
                  <a:moveTo>
                    <a:pt x="860" y="0"/>
                  </a:moveTo>
                  <a:cubicBezTo>
                    <a:pt x="389" y="7"/>
                    <a:pt x="7" y="389"/>
                    <a:pt x="0" y="860"/>
                  </a:cubicBezTo>
                  <a:lnTo>
                    <a:pt x="0" y="8129"/>
                  </a:lnTo>
                  <a:cubicBezTo>
                    <a:pt x="7" y="8601"/>
                    <a:pt x="389" y="8989"/>
                    <a:pt x="860" y="8989"/>
                  </a:cubicBezTo>
                  <a:lnTo>
                    <a:pt x="3004" y="8989"/>
                  </a:lnTo>
                  <a:cubicBezTo>
                    <a:pt x="3475" y="8989"/>
                    <a:pt x="3857" y="8601"/>
                    <a:pt x="3864" y="8129"/>
                  </a:cubicBezTo>
                  <a:lnTo>
                    <a:pt x="3864" y="860"/>
                  </a:lnTo>
                  <a:cubicBezTo>
                    <a:pt x="3864" y="396"/>
                    <a:pt x="3496" y="14"/>
                    <a:pt x="3031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3625269" y="3281931"/>
              <a:ext cx="79474" cy="209944"/>
            </a:xfrm>
            <a:custGeom>
              <a:rect b="b" l="l" r="r" t="t"/>
              <a:pathLst>
                <a:path extrusionOk="0" h="7991" w="3025">
                  <a:moveTo>
                    <a:pt x="860" y="0"/>
                  </a:moveTo>
                  <a:cubicBezTo>
                    <a:pt x="382" y="7"/>
                    <a:pt x="0" y="389"/>
                    <a:pt x="0" y="860"/>
                  </a:cubicBezTo>
                  <a:lnTo>
                    <a:pt x="0" y="7991"/>
                  </a:lnTo>
                  <a:lnTo>
                    <a:pt x="2164" y="7991"/>
                  </a:lnTo>
                  <a:cubicBezTo>
                    <a:pt x="2636" y="7984"/>
                    <a:pt x="3017" y="7602"/>
                    <a:pt x="3024" y="7131"/>
                  </a:cubicBezTo>
                  <a:lnTo>
                    <a:pt x="3024" y="0"/>
                  </a:ln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3912822" y="3327671"/>
              <a:ext cx="22621" cy="22621"/>
            </a:xfrm>
            <a:custGeom>
              <a:rect b="b" l="l" r="r" t="t"/>
              <a:pathLst>
                <a:path extrusionOk="0" h="861" w="861">
                  <a:moveTo>
                    <a:pt x="431" y="0"/>
                  </a:moveTo>
                  <a:cubicBezTo>
                    <a:pt x="195" y="0"/>
                    <a:pt x="0" y="194"/>
                    <a:pt x="0" y="430"/>
                  </a:cubicBezTo>
                  <a:cubicBezTo>
                    <a:pt x="0" y="666"/>
                    <a:pt x="195" y="860"/>
                    <a:pt x="431" y="860"/>
                  </a:cubicBezTo>
                  <a:cubicBezTo>
                    <a:pt x="673" y="860"/>
                    <a:pt x="861" y="666"/>
                    <a:pt x="861" y="430"/>
                  </a:cubicBezTo>
                  <a:cubicBezTo>
                    <a:pt x="861" y="194"/>
                    <a:pt x="673" y="0"/>
                    <a:pt x="431" y="0"/>
                  </a:cubicBezTo>
                  <a:close/>
                </a:path>
              </a:pathLst>
            </a:custGeom>
            <a:solidFill>
              <a:srgbClr val="B8C2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28"/>
          <p:cNvGrpSpPr/>
          <p:nvPr/>
        </p:nvGrpSpPr>
        <p:grpSpPr>
          <a:xfrm>
            <a:off x="1386549" y="2262911"/>
            <a:ext cx="573235" cy="469450"/>
            <a:chOff x="7992843" y="2907251"/>
            <a:chExt cx="347794" cy="366328"/>
          </a:xfrm>
        </p:grpSpPr>
        <p:sp>
          <p:nvSpPr>
            <p:cNvPr id="355" name="Google Shape;355;p28"/>
            <p:cNvSpPr/>
            <p:nvPr/>
          </p:nvSpPr>
          <p:spPr>
            <a:xfrm>
              <a:off x="7992843" y="2907251"/>
              <a:ext cx="347794" cy="238032"/>
            </a:xfrm>
            <a:custGeom>
              <a:rect b="b" l="l" r="r" t="t"/>
              <a:pathLst>
                <a:path extrusionOk="0" h="9080" w="13267">
                  <a:moveTo>
                    <a:pt x="491" y="0"/>
                  </a:moveTo>
                  <a:cubicBezTo>
                    <a:pt x="217" y="0"/>
                    <a:pt x="15" y="217"/>
                    <a:pt x="0" y="476"/>
                  </a:cubicBezTo>
                  <a:lnTo>
                    <a:pt x="0" y="9080"/>
                  </a:lnTo>
                  <a:lnTo>
                    <a:pt x="13267" y="9080"/>
                  </a:lnTo>
                  <a:lnTo>
                    <a:pt x="13267" y="476"/>
                  </a:lnTo>
                  <a:cubicBezTo>
                    <a:pt x="13267" y="217"/>
                    <a:pt x="13050" y="0"/>
                    <a:pt x="12790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7993210" y="2907251"/>
              <a:ext cx="26897" cy="238032"/>
            </a:xfrm>
            <a:custGeom>
              <a:rect b="b" l="l" r="r" t="t"/>
              <a:pathLst>
                <a:path extrusionOk="0" h="9080" w="1026">
                  <a:moveTo>
                    <a:pt x="477" y="0"/>
                  </a:moveTo>
                  <a:cubicBezTo>
                    <a:pt x="203" y="0"/>
                    <a:pt x="1" y="217"/>
                    <a:pt x="1" y="476"/>
                  </a:cubicBezTo>
                  <a:lnTo>
                    <a:pt x="1" y="9080"/>
                  </a:lnTo>
                  <a:lnTo>
                    <a:pt x="549" y="9080"/>
                  </a:lnTo>
                  <a:lnTo>
                    <a:pt x="549" y="476"/>
                  </a:lnTo>
                  <a:cubicBezTo>
                    <a:pt x="549" y="217"/>
                    <a:pt x="766" y="0"/>
                    <a:pt x="1026" y="0"/>
                  </a:cubicBezTo>
                  <a:close/>
                </a:path>
              </a:pathLst>
            </a:custGeom>
            <a:solidFill>
              <a:srgbClr val="6B7F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8018586" y="2935590"/>
              <a:ext cx="296334" cy="207439"/>
            </a:xfrm>
            <a:custGeom>
              <a:rect b="b" l="l" r="r" t="t"/>
              <a:pathLst>
                <a:path extrusionOk="0" h="7913" w="11304">
                  <a:moveTo>
                    <a:pt x="265" y="1"/>
                  </a:moveTo>
                  <a:cubicBezTo>
                    <a:pt x="117" y="1"/>
                    <a:pt x="0" y="125"/>
                    <a:pt x="0" y="276"/>
                  </a:cubicBezTo>
                  <a:lnTo>
                    <a:pt x="0" y="7912"/>
                  </a:lnTo>
                  <a:lnTo>
                    <a:pt x="11303" y="7912"/>
                  </a:lnTo>
                  <a:lnTo>
                    <a:pt x="11303" y="276"/>
                  </a:lnTo>
                  <a:cubicBezTo>
                    <a:pt x="11289" y="125"/>
                    <a:pt x="11185" y="1"/>
                    <a:pt x="11038" y="1"/>
                  </a:cubicBezTo>
                  <a:cubicBezTo>
                    <a:pt x="11030" y="1"/>
                    <a:pt x="11022" y="1"/>
                    <a:pt x="11014" y="2"/>
                  </a:cubicBezTo>
                  <a:lnTo>
                    <a:pt x="289" y="2"/>
                  </a:lnTo>
                  <a:cubicBezTo>
                    <a:pt x="281" y="1"/>
                    <a:pt x="273" y="1"/>
                    <a:pt x="265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8018586" y="2935249"/>
              <a:ext cx="22335" cy="207387"/>
            </a:xfrm>
            <a:custGeom>
              <a:rect b="b" l="l" r="r" t="t"/>
              <a:pathLst>
                <a:path extrusionOk="0" h="7911" w="852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7911"/>
                  </a:lnTo>
                  <a:lnTo>
                    <a:pt x="563" y="7911"/>
                  </a:lnTo>
                  <a:lnTo>
                    <a:pt x="563" y="289"/>
                  </a:lnTo>
                  <a:cubicBezTo>
                    <a:pt x="563" y="130"/>
                    <a:pt x="693" y="0"/>
                    <a:pt x="85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8137393" y="3051801"/>
              <a:ext cx="27657" cy="91595"/>
            </a:xfrm>
            <a:custGeom>
              <a:rect b="b" l="l" r="r" t="t"/>
              <a:pathLst>
                <a:path extrusionOk="0" h="3494" w="1055">
                  <a:moveTo>
                    <a:pt x="1" y="0"/>
                  </a:moveTo>
                  <a:lnTo>
                    <a:pt x="1" y="3494"/>
                  </a:lnTo>
                  <a:lnTo>
                    <a:pt x="1055" y="3494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8137393" y="3051801"/>
              <a:ext cx="14785" cy="91595"/>
            </a:xfrm>
            <a:custGeom>
              <a:rect b="b" l="l" r="r" t="t"/>
              <a:pathLst>
                <a:path extrusionOk="0" h="3494" w="564">
                  <a:moveTo>
                    <a:pt x="1" y="0"/>
                  </a:moveTo>
                  <a:lnTo>
                    <a:pt x="1" y="3494"/>
                  </a:lnTo>
                  <a:lnTo>
                    <a:pt x="564" y="3494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8216116" y="2961726"/>
              <a:ext cx="54134" cy="182430"/>
            </a:xfrm>
            <a:custGeom>
              <a:rect b="b" l="l" r="r" t="t"/>
              <a:pathLst>
                <a:path extrusionOk="0" h="6959" w="2065">
                  <a:moveTo>
                    <a:pt x="116" y="1"/>
                  </a:moveTo>
                  <a:cubicBezTo>
                    <a:pt x="44" y="1"/>
                    <a:pt x="0" y="44"/>
                    <a:pt x="0" y="116"/>
                  </a:cubicBezTo>
                  <a:lnTo>
                    <a:pt x="0" y="6959"/>
                  </a:lnTo>
                  <a:lnTo>
                    <a:pt x="2065" y="6959"/>
                  </a:lnTo>
                  <a:lnTo>
                    <a:pt x="2065" y="116"/>
                  </a:lnTo>
                  <a:cubicBezTo>
                    <a:pt x="2065" y="44"/>
                    <a:pt x="2007" y="1"/>
                    <a:pt x="1949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8216116" y="2961726"/>
              <a:ext cx="17800" cy="182430"/>
            </a:xfrm>
            <a:custGeom>
              <a:rect b="b" l="l" r="r" t="t"/>
              <a:pathLst>
                <a:path extrusionOk="0" h="6959" w="679">
                  <a:moveTo>
                    <a:pt x="116" y="1"/>
                  </a:moveTo>
                  <a:cubicBezTo>
                    <a:pt x="44" y="1"/>
                    <a:pt x="0" y="44"/>
                    <a:pt x="0" y="116"/>
                  </a:cubicBezTo>
                  <a:lnTo>
                    <a:pt x="0" y="6959"/>
                  </a:lnTo>
                  <a:lnTo>
                    <a:pt x="563" y="6959"/>
                  </a:lnTo>
                  <a:lnTo>
                    <a:pt x="563" y="116"/>
                  </a:lnTo>
                  <a:cubicBezTo>
                    <a:pt x="563" y="44"/>
                    <a:pt x="607" y="1"/>
                    <a:pt x="679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8137393" y="2998637"/>
              <a:ext cx="54160" cy="53190"/>
            </a:xfrm>
            <a:custGeom>
              <a:rect b="b" l="l" r="r" t="t"/>
              <a:pathLst>
                <a:path extrusionOk="0" h="2029" w="2066">
                  <a:moveTo>
                    <a:pt x="1035" y="0"/>
                  </a:moveTo>
                  <a:cubicBezTo>
                    <a:pt x="993" y="0"/>
                    <a:pt x="954" y="22"/>
                    <a:pt x="939" y="65"/>
                  </a:cubicBezTo>
                  <a:lnTo>
                    <a:pt x="1" y="2028"/>
                  </a:lnTo>
                  <a:lnTo>
                    <a:pt x="2065" y="2028"/>
                  </a:lnTo>
                  <a:lnTo>
                    <a:pt x="1141" y="65"/>
                  </a:lnTo>
                  <a:cubicBezTo>
                    <a:pt x="1120" y="22"/>
                    <a:pt x="1076" y="0"/>
                    <a:pt x="1035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8137393" y="2998637"/>
              <a:ext cx="34473" cy="53190"/>
            </a:xfrm>
            <a:custGeom>
              <a:rect b="b" l="l" r="r" t="t"/>
              <a:pathLst>
                <a:path extrusionOk="0" h="2029" w="1315">
                  <a:moveTo>
                    <a:pt x="1035" y="0"/>
                  </a:moveTo>
                  <a:cubicBezTo>
                    <a:pt x="993" y="0"/>
                    <a:pt x="954" y="22"/>
                    <a:pt x="939" y="65"/>
                  </a:cubicBezTo>
                  <a:lnTo>
                    <a:pt x="1" y="2028"/>
                  </a:lnTo>
                  <a:lnTo>
                    <a:pt x="564" y="2028"/>
                  </a:lnTo>
                  <a:lnTo>
                    <a:pt x="1314" y="441"/>
                  </a:lnTo>
                  <a:lnTo>
                    <a:pt x="1141" y="65"/>
                  </a:lnTo>
                  <a:cubicBezTo>
                    <a:pt x="1120" y="22"/>
                    <a:pt x="1076" y="0"/>
                    <a:pt x="1035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8147617" y="2998060"/>
              <a:ext cx="34079" cy="32585"/>
            </a:xfrm>
            <a:custGeom>
              <a:rect b="b" l="l" r="r" t="t"/>
              <a:pathLst>
                <a:path extrusionOk="0" h="1243" w="1300">
                  <a:moveTo>
                    <a:pt x="652" y="1"/>
                  </a:moveTo>
                  <a:cubicBezTo>
                    <a:pt x="607" y="1"/>
                    <a:pt x="564" y="29"/>
                    <a:pt x="549" y="87"/>
                  </a:cubicBezTo>
                  <a:lnTo>
                    <a:pt x="1" y="1242"/>
                  </a:lnTo>
                  <a:lnTo>
                    <a:pt x="1300" y="1242"/>
                  </a:lnTo>
                  <a:lnTo>
                    <a:pt x="766" y="87"/>
                  </a:lnTo>
                  <a:cubicBezTo>
                    <a:pt x="744" y="29"/>
                    <a:pt x="697" y="1"/>
                    <a:pt x="652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8148010" y="2998479"/>
              <a:ext cx="23856" cy="32166"/>
            </a:xfrm>
            <a:custGeom>
              <a:rect b="b" l="l" r="r" t="t"/>
              <a:pathLst>
                <a:path extrusionOk="0" h="1227" w="910">
                  <a:moveTo>
                    <a:pt x="642" y="1"/>
                  </a:moveTo>
                  <a:cubicBezTo>
                    <a:pt x="610" y="1"/>
                    <a:pt x="576" y="15"/>
                    <a:pt x="549" y="42"/>
                  </a:cubicBezTo>
                  <a:cubicBezTo>
                    <a:pt x="549" y="42"/>
                    <a:pt x="534" y="42"/>
                    <a:pt x="534" y="57"/>
                  </a:cubicBezTo>
                  <a:lnTo>
                    <a:pt x="0" y="1226"/>
                  </a:lnTo>
                  <a:lnTo>
                    <a:pt x="549" y="1226"/>
                  </a:lnTo>
                  <a:lnTo>
                    <a:pt x="909" y="447"/>
                  </a:lnTo>
                  <a:lnTo>
                    <a:pt x="736" y="57"/>
                  </a:lnTo>
                  <a:cubicBezTo>
                    <a:pt x="713" y="19"/>
                    <a:pt x="678" y="1"/>
                    <a:pt x="642" y="1"/>
                  </a:cubicBezTo>
                  <a:close/>
                </a:path>
              </a:pathLst>
            </a:custGeom>
            <a:solidFill>
              <a:srgbClr val="6B7F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8076102" y="3071488"/>
              <a:ext cx="29544" cy="29544"/>
            </a:xfrm>
            <a:custGeom>
              <a:rect b="b" l="l" r="r" t="t"/>
              <a:pathLst>
                <a:path extrusionOk="0" h="1127" w="1127">
                  <a:moveTo>
                    <a:pt x="0" y="0"/>
                  </a:moveTo>
                  <a:lnTo>
                    <a:pt x="0" y="1126"/>
                  </a:lnTo>
                  <a:lnTo>
                    <a:pt x="1126" y="1126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8076102" y="3071488"/>
              <a:ext cx="14785" cy="29544"/>
            </a:xfrm>
            <a:custGeom>
              <a:rect b="b" l="l" r="r" t="t"/>
              <a:pathLst>
                <a:path extrusionOk="0" h="1127" w="564">
                  <a:moveTo>
                    <a:pt x="0" y="0"/>
                  </a:moveTo>
                  <a:lnTo>
                    <a:pt x="0" y="1126"/>
                  </a:lnTo>
                  <a:lnTo>
                    <a:pt x="563" y="112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8068526" y="3098726"/>
              <a:ext cx="44670" cy="44670"/>
            </a:xfrm>
            <a:custGeom>
              <a:rect b="b" l="l" r="r" t="t"/>
              <a:pathLst>
                <a:path extrusionOk="0" h="1704" w="1704">
                  <a:moveTo>
                    <a:pt x="318" y="0"/>
                  </a:moveTo>
                  <a:cubicBezTo>
                    <a:pt x="145" y="0"/>
                    <a:pt x="1" y="145"/>
                    <a:pt x="15" y="318"/>
                  </a:cubicBezTo>
                  <a:lnTo>
                    <a:pt x="58" y="1704"/>
                  </a:lnTo>
                  <a:lnTo>
                    <a:pt x="1646" y="1704"/>
                  </a:lnTo>
                  <a:lnTo>
                    <a:pt x="1704" y="318"/>
                  </a:lnTo>
                  <a:cubicBezTo>
                    <a:pt x="1704" y="145"/>
                    <a:pt x="1574" y="0"/>
                    <a:pt x="1401" y="0"/>
                  </a:cubicBezTo>
                  <a:close/>
                </a:path>
              </a:pathLst>
            </a:custGeom>
            <a:solidFill>
              <a:srgbClr val="8CA4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8068526" y="3098726"/>
              <a:ext cx="23122" cy="44670"/>
            </a:xfrm>
            <a:custGeom>
              <a:rect b="b" l="l" r="r" t="t"/>
              <a:pathLst>
                <a:path extrusionOk="0" h="1704" w="882">
                  <a:moveTo>
                    <a:pt x="318" y="0"/>
                  </a:moveTo>
                  <a:cubicBezTo>
                    <a:pt x="145" y="0"/>
                    <a:pt x="1" y="145"/>
                    <a:pt x="15" y="318"/>
                  </a:cubicBezTo>
                  <a:lnTo>
                    <a:pt x="58" y="1704"/>
                  </a:lnTo>
                  <a:lnTo>
                    <a:pt x="621" y="1704"/>
                  </a:lnTo>
                  <a:lnTo>
                    <a:pt x="578" y="318"/>
                  </a:lnTo>
                  <a:cubicBezTo>
                    <a:pt x="564" y="145"/>
                    <a:pt x="708" y="0"/>
                    <a:pt x="88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8250170" y="3065773"/>
              <a:ext cx="20081" cy="11037"/>
            </a:xfrm>
            <a:custGeom>
              <a:rect b="b" l="l" r="r" t="t"/>
              <a:pathLst>
                <a:path extrusionOk="0" h="421" w="766">
                  <a:moveTo>
                    <a:pt x="181" y="0"/>
                  </a:moveTo>
                  <a:cubicBezTo>
                    <a:pt x="76" y="0"/>
                    <a:pt x="1" y="96"/>
                    <a:pt x="1" y="204"/>
                  </a:cubicBezTo>
                  <a:cubicBezTo>
                    <a:pt x="1" y="319"/>
                    <a:pt x="87" y="420"/>
                    <a:pt x="203" y="420"/>
                  </a:cubicBezTo>
                  <a:lnTo>
                    <a:pt x="766" y="420"/>
                  </a:lnTo>
                  <a:lnTo>
                    <a:pt x="766" y="2"/>
                  </a:lnTo>
                  <a:lnTo>
                    <a:pt x="203" y="2"/>
                  </a:lnTo>
                  <a:cubicBezTo>
                    <a:pt x="195" y="1"/>
                    <a:pt x="188" y="0"/>
                    <a:pt x="181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8247758" y="3102107"/>
              <a:ext cx="22492" cy="11063"/>
            </a:xfrm>
            <a:custGeom>
              <a:rect b="b" l="l" r="r" t="t"/>
              <a:pathLst>
                <a:path extrusionOk="0" h="422" w="858">
                  <a:moveTo>
                    <a:pt x="269" y="0"/>
                  </a:moveTo>
                  <a:cubicBezTo>
                    <a:pt x="0" y="0"/>
                    <a:pt x="0" y="421"/>
                    <a:pt x="269" y="421"/>
                  </a:cubicBezTo>
                  <a:cubicBezTo>
                    <a:pt x="277" y="421"/>
                    <a:pt x="286" y="421"/>
                    <a:pt x="295" y="420"/>
                  </a:cubicBezTo>
                  <a:lnTo>
                    <a:pt x="858" y="420"/>
                  </a:lnTo>
                  <a:lnTo>
                    <a:pt x="858" y="1"/>
                  </a:lnTo>
                  <a:lnTo>
                    <a:pt x="295" y="1"/>
                  </a:lnTo>
                  <a:cubicBezTo>
                    <a:pt x="286" y="0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8250170" y="2992397"/>
              <a:ext cx="20081" cy="11377"/>
            </a:xfrm>
            <a:custGeom>
              <a:rect b="b" l="l" r="r" t="t"/>
              <a:pathLst>
                <a:path extrusionOk="0" h="434" w="766">
                  <a:moveTo>
                    <a:pt x="203" y="0"/>
                  </a:moveTo>
                  <a:cubicBezTo>
                    <a:pt x="87" y="0"/>
                    <a:pt x="1" y="101"/>
                    <a:pt x="1" y="217"/>
                  </a:cubicBezTo>
                  <a:cubicBezTo>
                    <a:pt x="1" y="332"/>
                    <a:pt x="87" y="433"/>
                    <a:pt x="203" y="433"/>
                  </a:cubicBezTo>
                  <a:lnTo>
                    <a:pt x="766" y="433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8250170" y="3029098"/>
              <a:ext cx="20081" cy="10984"/>
            </a:xfrm>
            <a:custGeom>
              <a:rect b="b" l="l" r="r" t="t"/>
              <a:pathLst>
                <a:path extrusionOk="0" h="419" w="766">
                  <a:moveTo>
                    <a:pt x="203" y="0"/>
                  </a:moveTo>
                  <a:cubicBezTo>
                    <a:pt x="87" y="0"/>
                    <a:pt x="1" y="87"/>
                    <a:pt x="1" y="217"/>
                  </a:cubicBezTo>
                  <a:cubicBezTo>
                    <a:pt x="1" y="332"/>
                    <a:pt x="87" y="419"/>
                    <a:pt x="203" y="419"/>
                  </a:cubicBezTo>
                  <a:lnTo>
                    <a:pt x="766" y="419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8059062" y="2981597"/>
              <a:ext cx="63231" cy="74765"/>
            </a:xfrm>
            <a:custGeom>
              <a:rect b="b" l="l" r="r" t="t"/>
              <a:pathLst>
                <a:path extrusionOk="0" h="2852" w="2412">
                  <a:moveTo>
                    <a:pt x="1211" y="1"/>
                  </a:moveTo>
                  <a:cubicBezTo>
                    <a:pt x="1192" y="1"/>
                    <a:pt x="1170" y="8"/>
                    <a:pt x="1156" y="22"/>
                  </a:cubicBezTo>
                  <a:lnTo>
                    <a:pt x="44" y="1654"/>
                  </a:lnTo>
                  <a:cubicBezTo>
                    <a:pt x="1" y="1726"/>
                    <a:pt x="1" y="1812"/>
                    <a:pt x="73" y="1884"/>
                  </a:cubicBezTo>
                  <a:lnTo>
                    <a:pt x="593" y="2419"/>
                  </a:lnTo>
                  <a:cubicBezTo>
                    <a:pt x="621" y="2462"/>
                    <a:pt x="650" y="2491"/>
                    <a:pt x="650" y="2549"/>
                  </a:cubicBezTo>
                  <a:lnTo>
                    <a:pt x="650" y="2852"/>
                  </a:lnTo>
                  <a:lnTo>
                    <a:pt x="1776" y="2852"/>
                  </a:lnTo>
                  <a:lnTo>
                    <a:pt x="1776" y="2534"/>
                  </a:lnTo>
                  <a:cubicBezTo>
                    <a:pt x="1776" y="2491"/>
                    <a:pt x="1791" y="2447"/>
                    <a:pt x="1834" y="2419"/>
                  </a:cubicBezTo>
                  <a:lnTo>
                    <a:pt x="2354" y="1870"/>
                  </a:lnTo>
                  <a:cubicBezTo>
                    <a:pt x="2411" y="1812"/>
                    <a:pt x="2411" y="1726"/>
                    <a:pt x="2368" y="1654"/>
                  </a:cubicBezTo>
                  <a:lnTo>
                    <a:pt x="1257" y="22"/>
                  </a:lnTo>
                  <a:cubicBezTo>
                    <a:pt x="1249" y="8"/>
                    <a:pt x="1231" y="1"/>
                    <a:pt x="1211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8059062" y="2981309"/>
              <a:ext cx="39008" cy="75054"/>
            </a:xfrm>
            <a:custGeom>
              <a:rect b="b" l="l" r="r" t="t"/>
              <a:pathLst>
                <a:path extrusionOk="0" h="2863" w="1488">
                  <a:moveTo>
                    <a:pt x="1211" y="1"/>
                  </a:moveTo>
                  <a:cubicBezTo>
                    <a:pt x="1192" y="1"/>
                    <a:pt x="1170" y="12"/>
                    <a:pt x="1156" y="33"/>
                  </a:cubicBezTo>
                  <a:lnTo>
                    <a:pt x="44" y="1650"/>
                  </a:lnTo>
                  <a:cubicBezTo>
                    <a:pt x="1" y="1722"/>
                    <a:pt x="15" y="1823"/>
                    <a:pt x="73" y="1881"/>
                  </a:cubicBezTo>
                  <a:lnTo>
                    <a:pt x="593" y="2430"/>
                  </a:lnTo>
                  <a:cubicBezTo>
                    <a:pt x="621" y="2458"/>
                    <a:pt x="650" y="2502"/>
                    <a:pt x="650" y="2545"/>
                  </a:cubicBezTo>
                  <a:lnTo>
                    <a:pt x="650" y="2863"/>
                  </a:lnTo>
                  <a:lnTo>
                    <a:pt x="1213" y="2863"/>
                  </a:lnTo>
                  <a:lnTo>
                    <a:pt x="1213" y="2545"/>
                  </a:lnTo>
                  <a:cubicBezTo>
                    <a:pt x="1213" y="2502"/>
                    <a:pt x="1184" y="2458"/>
                    <a:pt x="1156" y="2430"/>
                  </a:cubicBezTo>
                  <a:lnTo>
                    <a:pt x="636" y="1881"/>
                  </a:lnTo>
                  <a:cubicBezTo>
                    <a:pt x="578" y="1823"/>
                    <a:pt x="564" y="1722"/>
                    <a:pt x="607" y="1650"/>
                  </a:cubicBezTo>
                  <a:lnTo>
                    <a:pt x="1488" y="365"/>
                  </a:lnTo>
                  <a:lnTo>
                    <a:pt x="1257" y="33"/>
                  </a:lnTo>
                  <a:cubicBezTo>
                    <a:pt x="1249" y="12"/>
                    <a:pt x="1231" y="1"/>
                    <a:pt x="1211" y="1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8079510" y="2981597"/>
              <a:ext cx="21968" cy="50176"/>
            </a:xfrm>
            <a:custGeom>
              <a:rect b="b" l="l" r="r" t="t"/>
              <a:pathLst>
                <a:path extrusionOk="0" h="1914" w="838">
                  <a:moveTo>
                    <a:pt x="431" y="1"/>
                  </a:moveTo>
                  <a:cubicBezTo>
                    <a:pt x="412" y="1"/>
                    <a:pt x="390" y="8"/>
                    <a:pt x="376" y="22"/>
                  </a:cubicBezTo>
                  <a:lnTo>
                    <a:pt x="246" y="210"/>
                  </a:lnTo>
                  <a:lnTo>
                    <a:pt x="246" y="1552"/>
                  </a:lnTo>
                  <a:cubicBezTo>
                    <a:pt x="0" y="1552"/>
                    <a:pt x="0" y="1913"/>
                    <a:pt x="246" y="1913"/>
                  </a:cubicBezTo>
                  <a:lnTo>
                    <a:pt x="606" y="1913"/>
                  </a:lnTo>
                  <a:cubicBezTo>
                    <a:pt x="837" y="1913"/>
                    <a:pt x="837" y="1552"/>
                    <a:pt x="606" y="1552"/>
                  </a:cubicBezTo>
                  <a:lnTo>
                    <a:pt x="606" y="210"/>
                  </a:lnTo>
                  <a:lnTo>
                    <a:pt x="477" y="22"/>
                  </a:lnTo>
                  <a:cubicBezTo>
                    <a:pt x="469" y="8"/>
                    <a:pt x="451" y="1"/>
                    <a:pt x="431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8065511" y="3055969"/>
              <a:ext cx="50726" cy="17040"/>
            </a:xfrm>
            <a:custGeom>
              <a:rect b="b" l="l" r="r" t="t"/>
              <a:pathLst>
                <a:path extrusionOk="0" h="650" w="1935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433"/>
                  </a:lnTo>
                  <a:cubicBezTo>
                    <a:pt x="0" y="549"/>
                    <a:pt x="101" y="650"/>
                    <a:pt x="231" y="650"/>
                  </a:cubicBezTo>
                  <a:lnTo>
                    <a:pt x="1718" y="650"/>
                  </a:lnTo>
                  <a:cubicBezTo>
                    <a:pt x="1833" y="650"/>
                    <a:pt x="1934" y="549"/>
                    <a:pt x="1934" y="433"/>
                  </a:cubicBezTo>
                  <a:lnTo>
                    <a:pt x="1934" y="231"/>
                  </a:lnTo>
                  <a:cubicBezTo>
                    <a:pt x="1934" y="101"/>
                    <a:pt x="1833" y="0"/>
                    <a:pt x="1718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8065511" y="3058617"/>
              <a:ext cx="50726" cy="14392"/>
            </a:xfrm>
            <a:custGeom>
              <a:rect b="b" l="l" r="r" t="t"/>
              <a:pathLst>
                <a:path extrusionOk="0" h="549" w="1935">
                  <a:moveTo>
                    <a:pt x="29" y="0"/>
                  </a:moveTo>
                  <a:cubicBezTo>
                    <a:pt x="15" y="29"/>
                    <a:pt x="0" y="72"/>
                    <a:pt x="0" y="116"/>
                  </a:cubicBezTo>
                  <a:lnTo>
                    <a:pt x="0" y="318"/>
                  </a:lnTo>
                  <a:cubicBezTo>
                    <a:pt x="0" y="448"/>
                    <a:pt x="101" y="549"/>
                    <a:pt x="231" y="549"/>
                  </a:cubicBezTo>
                  <a:lnTo>
                    <a:pt x="1718" y="549"/>
                  </a:lnTo>
                  <a:cubicBezTo>
                    <a:pt x="1833" y="549"/>
                    <a:pt x="1934" y="448"/>
                    <a:pt x="1934" y="318"/>
                  </a:cubicBezTo>
                  <a:lnTo>
                    <a:pt x="1934" y="130"/>
                  </a:lnTo>
                  <a:cubicBezTo>
                    <a:pt x="1934" y="72"/>
                    <a:pt x="1934" y="44"/>
                    <a:pt x="1906" y="0"/>
                  </a:cubicBezTo>
                  <a:cubicBezTo>
                    <a:pt x="1862" y="72"/>
                    <a:pt x="1790" y="101"/>
                    <a:pt x="1718" y="101"/>
                  </a:cubicBezTo>
                  <a:lnTo>
                    <a:pt x="231" y="101"/>
                  </a:lnTo>
                  <a:cubicBezTo>
                    <a:pt x="144" y="101"/>
                    <a:pt x="72" y="58"/>
                    <a:pt x="29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8164656" y="3051801"/>
              <a:ext cx="26897" cy="91595"/>
            </a:xfrm>
            <a:custGeom>
              <a:rect b="b" l="l" r="r" t="t"/>
              <a:pathLst>
                <a:path extrusionOk="0" h="3494" w="1026">
                  <a:moveTo>
                    <a:pt x="0" y="0"/>
                  </a:moveTo>
                  <a:lnTo>
                    <a:pt x="0" y="3494"/>
                  </a:lnTo>
                  <a:lnTo>
                    <a:pt x="1025" y="3494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6C83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8130577" y="3199391"/>
              <a:ext cx="68919" cy="47711"/>
            </a:xfrm>
            <a:custGeom>
              <a:rect b="b" l="l" r="r" t="t"/>
              <a:pathLst>
                <a:path extrusionOk="0" h="1820" w="2629">
                  <a:moveTo>
                    <a:pt x="1" y="0"/>
                  </a:moveTo>
                  <a:lnTo>
                    <a:pt x="1" y="1819"/>
                  </a:lnTo>
                  <a:lnTo>
                    <a:pt x="2628" y="1819"/>
                  </a:lnTo>
                  <a:lnTo>
                    <a:pt x="2628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8130577" y="3199391"/>
              <a:ext cx="14785" cy="47711"/>
            </a:xfrm>
            <a:custGeom>
              <a:rect b="b" l="l" r="r" t="t"/>
              <a:pathLst>
                <a:path extrusionOk="0" h="1820" w="564">
                  <a:moveTo>
                    <a:pt x="1" y="0"/>
                  </a:moveTo>
                  <a:lnTo>
                    <a:pt x="1" y="1819"/>
                  </a:lnTo>
                  <a:lnTo>
                    <a:pt x="564" y="1819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8096917" y="3245556"/>
              <a:ext cx="136633" cy="28024"/>
            </a:xfrm>
            <a:custGeom>
              <a:rect b="b" l="l" r="r" t="t"/>
              <a:pathLst>
                <a:path extrusionOk="0" h="1069" w="5212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lnTo>
                    <a:pt x="0" y="664"/>
                  </a:lnTo>
                  <a:cubicBezTo>
                    <a:pt x="0" y="895"/>
                    <a:pt x="173" y="1069"/>
                    <a:pt x="390" y="1069"/>
                  </a:cubicBezTo>
                  <a:lnTo>
                    <a:pt x="4807" y="1069"/>
                  </a:lnTo>
                  <a:cubicBezTo>
                    <a:pt x="5024" y="1069"/>
                    <a:pt x="5211" y="895"/>
                    <a:pt x="5211" y="664"/>
                  </a:cubicBezTo>
                  <a:lnTo>
                    <a:pt x="5211" y="390"/>
                  </a:lnTo>
                  <a:cubicBezTo>
                    <a:pt x="5211" y="174"/>
                    <a:pt x="5024" y="0"/>
                    <a:pt x="4807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8096524" y="3252372"/>
              <a:ext cx="137026" cy="21208"/>
            </a:xfrm>
            <a:custGeom>
              <a:rect b="b" l="l" r="r" t="t"/>
              <a:pathLst>
                <a:path extrusionOk="0" h="809" w="5227">
                  <a:moveTo>
                    <a:pt x="30" y="0"/>
                  </a:moveTo>
                  <a:cubicBezTo>
                    <a:pt x="15" y="43"/>
                    <a:pt x="1" y="87"/>
                    <a:pt x="1" y="145"/>
                  </a:cubicBezTo>
                  <a:lnTo>
                    <a:pt x="1" y="419"/>
                  </a:lnTo>
                  <a:cubicBezTo>
                    <a:pt x="1" y="635"/>
                    <a:pt x="188" y="809"/>
                    <a:pt x="405" y="809"/>
                  </a:cubicBezTo>
                  <a:lnTo>
                    <a:pt x="4822" y="809"/>
                  </a:lnTo>
                  <a:cubicBezTo>
                    <a:pt x="5039" y="809"/>
                    <a:pt x="5226" y="635"/>
                    <a:pt x="5226" y="419"/>
                  </a:cubicBezTo>
                  <a:lnTo>
                    <a:pt x="5226" y="145"/>
                  </a:lnTo>
                  <a:cubicBezTo>
                    <a:pt x="5226" y="87"/>
                    <a:pt x="5212" y="43"/>
                    <a:pt x="5198" y="0"/>
                  </a:cubicBezTo>
                  <a:cubicBezTo>
                    <a:pt x="5140" y="145"/>
                    <a:pt x="4995" y="246"/>
                    <a:pt x="4822" y="260"/>
                  </a:cubicBezTo>
                  <a:lnTo>
                    <a:pt x="405" y="260"/>
                  </a:lnTo>
                  <a:cubicBezTo>
                    <a:pt x="246" y="260"/>
                    <a:pt x="87" y="145"/>
                    <a:pt x="30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7992843" y="3143003"/>
              <a:ext cx="347794" cy="59823"/>
            </a:xfrm>
            <a:custGeom>
              <a:rect b="b" l="l" r="r" t="t"/>
              <a:pathLst>
                <a:path extrusionOk="0" h="2282" w="13267">
                  <a:moveTo>
                    <a:pt x="0" y="0"/>
                  </a:moveTo>
                  <a:lnTo>
                    <a:pt x="0" y="1805"/>
                  </a:lnTo>
                  <a:cubicBezTo>
                    <a:pt x="15" y="2065"/>
                    <a:pt x="217" y="2281"/>
                    <a:pt x="491" y="2281"/>
                  </a:cubicBezTo>
                  <a:lnTo>
                    <a:pt x="12790" y="2281"/>
                  </a:lnTo>
                  <a:cubicBezTo>
                    <a:pt x="13050" y="2281"/>
                    <a:pt x="13252" y="2065"/>
                    <a:pt x="13267" y="1805"/>
                  </a:cubicBezTo>
                  <a:lnTo>
                    <a:pt x="13267" y="0"/>
                  </a:ln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7992843" y="3143003"/>
              <a:ext cx="27264" cy="59823"/>
            </a:xfrm>
            <a:custGeom>
              <a:rect b="b" l="l" r="r" t="t"/>
              <a:pathLst>
                <a:path extrusionOk="0" h="2282" w="1040">
                  <a:moveTo>
                    <a:pt x="0" y="0"/>
                  </a:moveTo>
                  <a:lnTo>
                    <a:pt x="0" y="1805"/>
                  </a:lnTo>
                  <a:cubicBezTo>
                    <a:pt x="0" y="2065"/>
                    <a:pt x="217" y="2281"/>
                    <a:pt x="477" y="2281"/>
                  </a:cubicBezTo>
                  <a:lnTo>
                    <a:pt x="1040" y="2281"/>
                  </a:lnTo>
                  <a:cubicBezTo>
                    <a:pt x="780" y="2281"/>
                    <a:pt x="563" y="2065"/>
                    <a:pt x="563" y="1805"/>
                  </a:cubicBezTo>
                  <a:lnTo>
                    <a:pt x="563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8157447" y="3167225"/>
              <a:ext cx="18586" cy="11377"/>
            </a:xfrm>
            <a:custGeom>
              <a:rect b="b" l="l" r="r" t="t"/>
              <a:pathLst>
                <a:path extrusionOk="0" h="434" w="709">
                  <a:moveTo>
                    <a:pt x="290" y="0"/>
                  </a:moveTo>
                  <a:cubicBezTo>
                    <a:pt x="1" y="0"/>
                    <a:pt x="1" y="433"/>
                    <a:pt x="290" y="433"/>
                  </a:cubicBezTo>
                  <a:lnTo>
                    <a:pt x="420" y="433"/>
                  </a:lnTo>
                  <a:cubicBezTo>
                    <a:pt x="708" y="433"/>
                    <a:pt x="708" y="0"/>
                    <a:pt x="420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8" name="Google Shape;3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850" y="3074050"/>
            <a:ext cx="1894455" cy="16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589" y="3074050"/>
            <a:ext cx="2088186" cy="165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title"/>
          </p:nvPr>
        </p:nvSpPr>
        <p:spPr>
          <a:xfrm>
            <a:off x="458600" y="442500"/>
            <a:ext cx="3927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5" name="Google Shape;395;p29"/>
          <p:cNvSpPr/>
          <p:nvPr/>
        </p:nvSpPr>
        <p:spPr>
          <a:xfrm>
            <a:off x="813725" y="1969000"/>
            <a:ext cx="4008632" cy="2392849"/>
          </a:xfrm>
          <a:custGeom>
            <a:rect b="b" l="l" r="r" t="t"/>
            <a:pathLst>
              <a:path extrusionOk="0" h="163446" w="231579">
                <a:moveTo>
                  <a:pt x="7353" y="0"/>
                </a:moveTo>
                <a:cubicBezTo>
                  <a:pt x="3258" y="0"/>
                  <a:pt x="0" y="3258"/>
                  <a:pt x="0" y="7353"/>
                </a:cubicBezTo>
                <a:lnTo>
                  <a:pt x="0" y="156092"/>
                </a:lnTo>
                <a:cubicBezTo>
                  <a:pt x="0" y="160094"/>
                  <a:pt x="3258" y="163445"/>
                  <a:pt x="7353" y="163445"/>
                </a:cubicBezTo>
                <a:lnTo>
                  <a:pt x="224226" y="163445"/>
                </a:lnTo>
                <a:cubicBezTo>
                  <a:pt x="228228" y="163445"/>
                  <a:pt x="231579" y="160187"/>
                  <a:pt x="231579" y="156092"/>
                </a:cubicBezTo>
                <a:lnTo>
                  <a:pt x="231579" y="7353"/>
                </a:lnTo>
                <a:cubicBezTo>
                  <a:pt x="231579" y="3258"/>
                  <a:pt x="228228" y="0"/>
                  <a:pt x="224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509390" y="4370603"/>
            <a:ext cx="4567733" cy="55249"/>
          </a:xfrm>
          <a:custGeom>
            <a:rect b="b" l="l" r="r" t="t"/>
            <a:pathLst>
              <a:path extrusionOk="0" h="3445" w="284727">
                <a:moveTo>
                  <a:pt x="0" y="0"/>
                </a:moveTo>
                <a:cubicBezTo>
                  <a:pt x="0" y="0"/>
                  <a:pt x="3072" y="3444"/>
                  <a:pt x="12472" y="3444"/>
                </a:cubicBezTo>
                <a:lnTo>
                  <a:pt x="272254" y="3444"/>
                </a:lnTo>
                <a:cubicBezTo>
                  <a:pt x="281655" y="3444"/>
                  <a:pt x="284726" y="0"/>
                  <a:pt x="2847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509390" y="4284017"/>
            <a:ext cx="4566241" cy="86603"/>
          </a:xfrm>
          <a:custGeom>
            <a:rect b="b" l="l" r="r" t="t"/>
            <a:pathLst>
              <a:path extrusionOk="0" h="5400" w="284634">
                <a:moveTo>
                  <a:pt x="0" y="1"/>
                </a:moveTo>
                <a:lnTo>
                  <a:pt x="0" y="5399"/>
                </a:lnTo>
                <a:lnTo>
                  <a:pt x="284633" y="5399"/>
                </a:lnTo>
                <a:lnTo>
                  <a:pt x="28463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2475928" y="4294473"/>
            <a:ext cx="640609" cy="40318"/>
          </a:xfrm>
          <a:custGeom>
            <a:rect b="b" l="l" r="r" t="t"/>
            <a:pathLst>
              <a:path extrusionOk="0" h="2514" w="39932">
                <a:moveTo>
                  <a:pt x="1" y="0"/>
                </a:moveTo>
                <a:cubicBezTo>
                  <a:pt x="1" y="1396"/>
                  <a:pt x="1118" y="2513"/>
                  <a:pt x="2514" y="2513"/>
                </a:cubicBezTo>
                <a:lnTo>
                  <a:pt x="37418" y="2513"/>
                </a:lnTo>
                <a:cubicBezTo>
                  <a:pt x="38815" y="2513"/>
                  <a:pt x="39932" y="1396"/>
                  <a:pt x="39932" y="0"/>
                </a:cubicBezTo>
                <a:close/>
              </a:path>
            </a:pathLst>
          </a:custGeom>
          <a:solidFill>
            <a:srgbClr val="5E5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"/>
          <p:cNvSpPr txBox="1"/>
          <p:nvPr/>
        </p:nvSpPr>
        <p:spPr>
          <a:xfrm>
            <a:off x="5544400" y="385200"/>
            <a:ext cx="326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Testing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0" name="Google Shape;4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600" y="2163600"/>
            <a:ext cx="3672174" cy="20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/>
        </p:nvSpPr>
        <p:spPr>
          <a:xfrm>
            <a:off x="237875" y="1179200"/>
            <a:ext cx="5786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</a:rPr>
              <a:t>            Website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5314275" y="1547075"/>
            <a:ext cx="341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have tested our prototype by collecting various responses through google forms from secondary school students about how are idea actually is !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2493100" y="1848425"/>
            <a:ext cx="6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Roboto"/>
              <a:buChar char="●"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930" y="2806946"/>
            <a:ext cx="3401290" cy="16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/>
          <p:nvPr>
            <p:ph type="title"/>
          </p:nvPr>
        </p:nvSpPr>
        <p:spPr>
          <a:xfrm>
            <a:off x="790350" y="341550"/>
            <a:ext cx="7715700" cy="5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10" name="Google Shape;410;p30"/>
          <p:cNvSpPr txBox="1"/>
          <p:nvPr>
            <p:ph idx="1" type="subTitle"/>
          </p:nvPr>
        </p:nvSpPr>
        <p:spPr>
          <a:xfrm>
            <a:off x="423750" y="1126550"/>
            <a:ext cx="2572200" cy="9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among students is the most pressing issue which has to be addressed in today’s society.</a:t>
            </a:r>
            <a:endParaRPr/>
          </a:p>
        </p:txBody>
      </p:sp>
      <p:sp>
        <p:nvSpPr>
          <p:cNvPr id="411" name="Google Shape;411;p30"/>
          <p:cNvSpPr txBox="1"/>
          <p:nvPr>
            <p:ph idx="3" type="subTitle"/>
          </p:nvPr>
        </p:nvSpPr>
        <p:spPr>
          <a:xfrm>
            <a:off x="5195425" y="989750"/>
            <a:ext cx="3244800" cy="11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a website to cheer up students and give health suggestions accordingly.</a:t>
            </a:r>
            <a:endParaRPr/>
          </a:p>
        </p:txBody>
      </p:sp>
      <p:sp>
        <p:nvSpPr>
          <p:cNvPr id="412" name="Google Shape;412;p30"/>
          <p:cNvSpPr txBox="1"/>
          <p:nvPr>
            <p:ph idx="5" type="subTitle"/>
          </p:nvPr>
        </p:nvSpPr>
        <p:spPr>
          <a:xfrm>
            <a:off x="370950" y="2405250"/>
            <a:ext cx="2677800" cy="11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testing the prototype, we felt many students are happy with our idea and are willing to make the best use of it !</a:t>
            </a:r>
            <a:endParaRPr/>
          </a:p>
        </p:txBody>
      </p:sp>
      <p:sp>
        <p:nvSpPr>
          <p:cNvPr id="413" name="Google Shape;413;p30"/>
          <p:cNvSpPr txBox="1"/>
          <p:nvPr>
            <p:ph idx="7" type="subTitle"/>
          </p:nvPr>
        </p:nvSpPr>
        <p:spPr>
          <a:xfrm>
            <a:off x="5235450" y="2431400"/>
            <a:ext cx="3349800" cy="14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tried our best to come up with this solution to solve a major issue faced by many students and hoping that our idea would be successful and help students to the maximum extent.</a:t>
            </a:r>
            <a:endParaRPr/>
          </a:p>
        </p:txBody>
      </p:sp>
      <p:grpSp>
        <p:nvGrpSpPr>
          <p:cNvPr id="414" name="Google Shape;414;p30"/>
          <p:cNvGrpSpPr/>
          <p:nvPr/>
        </p:nvGrpSpPr>
        <p:grpSpPr>
          <a:xfrm>
            <a:off x="3056786" y="1071253"/>
            <a:ext cx="348514" cy="462208"/>
            <a:chOff x="1802465" y="1962854"/>
            <a:chExt cx="265373" cy="351944"/>
          </a:xfrm>
        </p:grpSpPr>
        <p:sp>
          <p:nvSpPr>
            <p:cNvPr id="415" name="Google Shape;415;p30"/>
            <p:cNvSpPr/>
            <p:nvPr/>
          </p:nvSpPr>
          <p:spPr>
            <a:xfrm>
              <a:off x="1802465" y="2243020"/>
              <a:ext cx="265373" cy="71778"/>
            </a:xfrm>
            <a:custGeom>
              <a:rect b="b" l="l" r="r" t="t"/>
              <a:pathLst>
                <a:path extrusionOk="0" h="4794" w="17724">
                  <a:moveTo>
                    <a:pt x="2397" y="0"/>
                  </a:moveTo>
                  <a:cubicBezTo>
                    <a:pt x="1072" y="0"/>
                    <a:pt x="0" y="1073"/>
                    <a:pt x="0" y="2397"/>
                  </a:cubicBezTo>
                  <a:cubicBezTo>
                    <a:pt x="0" y="3722"/>
                    <a:pt x="1072" y="4794"/>
                    <a:pt x="2397" y="4794"/>
                  </a:cubicBezTo>
                  <a:lnTo>
                    <a:pt x="17724" y="4794"/>
                  </a:lnTo>
                  <a:lnTo>
                    <a:pt x="17724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802465" y="2208074"/>
              <a:ext cx="265373" cy="83442"/>
            </a:xfrm>
            <a:custGeom>
              <a:rect b="b" l="l" r="r" t="t"/>
              <a:pathLst>
                <a:path extrusionOk="0" h="5573" w="17724">
                  <a:moveTo>
                    <a:pt x="2397" y="1"/>
                  </a:moveTo>
                  <a:cubicBezTo>
                    <a:pt x="1724" y="1"/>
                    <a:pt x="1135" y="568"/>
                    <a:pt x="694" y="1010"/>
                  </a:cubicBezTo>
                  <a:cubicBezTo>
                    <a:pt x="252" y="1451"/>
                    <a:pt x="0" y="4079"/>
                    <a:pt x="0" y="4731"/>
                  </a:cubicBezTo>
                  <a:cubicBezTo>
                    <a:pt x="0" y="5026"/>
                    <a:pt x="42" y="5299"/>
                    <a:pt x="147" y="5572"/>
                  </a:cubicBezTo>
                  <a:cubicBezTo>
                    <a:pt x="484" y="4647"/>
                    <a:pt x="1388" y="4016"/>
                    <a:pt x="2397" y="4016"/>
                  </a:cubicBezTo>
                  <a:lnTo>
                    <a:pt x="17724" y="4016"/>
                  </a:lnTo>
                  <a:lnTo>
                    <a:pt x="17724" y="947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802465" y="1962854"/>
              <a:ext cx="35889" cy="316069"/>
            </a:xfrm>
            <a:custGeom>
              <a:rect b="b" l="l" r="r" t="t"/>
              <a:pathLst>
                <a:path extrusionOk="0" h="21110" w="2397">
                  <a:moveTo>
                    <a:pt x="2397" y="1"/>
                  </a:moveTo>
                  <a:cubicBezTo>
                    <a:pt x="1072" y="1"/>
                    <a:pt x="0" y="1073"/>
                    <a:pt x="0" y="2397"/>
                  </a:cubicBezTo>
                  <a:lnTo>
                    <a:pt x="0" y="21109"/>
                  </a:lnTo>
                  <a:cubicBezTo>
                    <a:pt x="0" y="19785"/>
                    <a:pt x="1072" y="18712"/>
                    <a:pt x="2397" y="18712"/>
                  </a:cubicBezTo>
                  <a:lnTo>
                    <a:pt x="2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837082" y="2286141"/>
              <a:ext cx="230756" cy="8834"/>
            </a:xfrm>
            <a:custGeom>
              <a:rect b="b" l="l" r="r" t="t"/>
              <a:pathLst>
                <a:path extrusionOk="0" h="590" w="15412">
                  <a:moveTo>
                    <a:pt x="1" y="1"/>
                  </a:moveTo>
                  <a:lnTo>
                    <a:pt x="1" y="589"/>
                  </a:lnTo>
                  <a:lnTo>
                    <a:pt x="15412" y="589"/>
                  </a:lnTo>
                  <a:lnTo>
                    <a:pt x="15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900041" y="2262843"/>
              <a:ext cx="167797" cy="9148"/>
            </a:xfrm>
            <a:custGeom>
              <a:rect b="b" l="l" r="r" t="t"/>
              <a:pathLst>
                <a:path extrusionOk="0" h="611" w="11207">
                  <a:moveTo>
                    <a:pt x="1" y="1"/>
                  </a:moveTo>
                  <a:lnTo>
                    <a:pt x="1" y="611"/>
                  </a:lnTo>
                  <a:lnTo>
                    <a:pt x="11207" y="611"/>
                  </a:lnTo>
                  <a:lnTo>
                    <a:pt x="11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838339" y="1962854"/>
              <a:ext cx="229498" cy="280180"/>
            </a:xfrm>
            <a:custGeom>
              <a:rect b="b" l="l" r="r" t="t"/>
              <a:pathLst>
                <a:path extrusionOk="0" h="18713" w="15328">
                  <a:moveTo>
                    <a:pt x="1" y="1"/>
                  </a:moveTo>
                  <a:lnTo>
                    <a:pt x="1" y="18712"/>
                  </a:lnTo>
                  <a:lnTo>
                    <a:pt x="15328" y="18712"/>
                  </a:lnTo>
                  <a:lnTo>
                    <a:pt x="15328" y="1"/>
                  </a:lnTo>
                  <a:close/>
                </a:path>
              </a:pathLst>
            </a:custGeom>
            <a:solidFill>
              <a:srgbClr val="5E54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854091" y="1978905"/>
              <a:ext cx="197697" cy="248394"/>
            </a:xfrm>
            <a:custGeom>
              <a:rect b="b" l="l" r="r" t="t"/>
              <a:pathLst>
                <a:path extrusionOk="0" h="16590" w="13204">
                  <a:moveTo>
                    <a:pt x="0" y="1"/>
                  </a:moveTo>
                  <a:lnTo>
                    <a:pt x="0" y="16589"/>
                  </a:lnTo>
                  <a:lnTo>
                    <a:pt x="13203" y="16589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30"/>
          <p:cNvGrpSpPr/>
          <p:nvPr/>
        </p:nvGrpSpPr>
        <p:grpSpPr>
          <a:xfrm>
            <a:off x="4562868" y="1071246"/>
            <a:ext cx="475407" cy="462200"/>
            <a:chOff x="3512070" y="1956222"/>
            <a:chExt cx="373983" cy="363622"/>
          </a:xfrm>
        </p:grpSpPr>
        <p:sp>
          <p:nvSpPr>
            <p:cNvPr id="423" name="Google Shape;423;p30"/>
            <p:cNvSpPr/>
            <p:nvPr/>
          </p:nvSpPr>
          <p:spPr>
            <a:xfrm>
              <a:off x="3547316" y="2232314"/>
              <a:ext cx="316069" cy="53841"/>
            </a:xfrm>
            <a:custGeom>
              <a:rect b="b" l="l" r="r" t="t"/>
              <a:pathLst>
                <a:path extrusionOk="0" h="3596" w="21110">
                  <a:moveTo>
                    <a:pt x="1809" y="1"/>
                  </a:moveTo>
                  <a:cubicBezTo>
                    <a:pt x="800" y="1"/>
                    <a:pt x="1" y="799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3548903" y="2232314"/>
              <a:ext cx="314482" cy="53841"/>
            </a:xfrm>
            <a:custGeom>
              <a:rect b="b" l="l" r="r" t="t"/>
              <a:pathLst>
                <a:path extrusionOk="0" h="3596" w="21004">
                  <a:moveTo>
                    <a:pt x="19805" y="1"/>
                  </a:moveTo>
                  <a:lnTo>
                    <a:pt x="19805" y="1640"/>
                  </a:lnTo>
                  <a:cubicBezTo>
                    <a:pt x="19805" y="2061"/>
                    <a:pt x="19469" y="2397"/>
                    <a:pt x="19048" y="2397"/>
                  </a:cubicBezTo>
                  <a:lnTo>
                    <a:pt x="0" y="2397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3515215" y="2198312"/>
              <a:ext cx="370524" cy="121217"/>
            </a:xfrm>
            <a:custGeom>
              <a:rect b="b" l="l" r="r" t="t"/>
              <a:pathLst>
                <a:path extrusionOk="0" h="8096" w="24747">
                  <a:moveTo>
                    <a:pt x="3953" y="1"/>
                  </a:moveTo>
                  <a:cubicBezTo>
                    <a:pt x="1746" y="64"/>
                    <a:pt x="0" y="1851"/>
                    <a:pt x="0" y="4038"/>
                  </a:cubicBezTo>
                  <a:cubicBezTo>
                    <a:pt x="0" y="6245"/>
                    <a:pt x="1746" y="8032"/>
                    <a:pt x="3953" y="8095"/>
                  </a:cubicBezTo>
                  <a:lnTo>
                    <a:pt x="24010" y="8095"/>
                  </a:lnTo>
                  <a:cubicBezTo>
                    <a:pt x="24410" y="8095"/>
                    <a:pt x="24746" y="7759"/>
                    <a:pt x="24746" y="7338"/>
                  </a:cubicBezTo>
                  <a:lnTo>
                    <a:pt x="24746" y="6582"/>
                  </a:lnTo>
                  <a:cubicBezTo>
                    <a:pt x="24746" y="6182"/>
                    <a:pt x="24410" y="5846"/>
                    <a:pt x="24010" y="5846"/>
                  </a:cubicBezTo>
                  <a:lnTo>
                    <a:pt x="3953" y="5867"/>
                  </a:lnTo>
                  <a:cubicBezTo>
                    <a:pt x="2965" y="5867"/>
                    <a:pt x="2166" y="5068"/>
                    <a:pt x="2145" y="4101"/>
                  </a:cubicBezTo>
                  <a:cubicBezTo>
                    <a:pt x="2145" y="3070"/>
                    <a:pt x="2965" y="2251"/>
                    <a:pt x="3995" y="2251"/>
                  </a:cubicBezTo>
                  <a:lnTo>
                    <a:pt x="24010" y="2251"/>
                  </a:lnTo>
                  <a:cubicBezTo>
                    <a:pt x="24410" y="2251"/>
                    <a:pt x="24746" y="1914"/>
                    <a:pt x="24746" y="1515"/>
                  </a:cubicBezTo>
                  <a:lnTo>
                    <a:pt x="24746" y="758"/>
                  </a:lnTo>
                  <a:cubicBezTo>
                    <a:pt x="24746" y="337"/>
                    <a:pt x="24410" y="1"/>
                    <a:pt x="24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3864628" y="2198626"/>
              <a:ext cx="21426" cy="33703"/>
            </a:xfrm>
            <a:custGeom>
              <a:rect b="b" l="l" r="r" t="t"/>
              <a:pathLst>
                <a:path extrusionOk="0" h="2251" w="1431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58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3864628" y="2286141"/>
              <a:ext cx="21426" cy="33703"/>
            </a:xfrm>
            <a:custGeom>
              <a:rect b="b" l="l" r="r" t="t"/>
              <a:pathLst>
                <a:path extrusionOk="0" h="2251" w="1431">
                  <a:moveTo>
                    <a:pt x="0" y="1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29"/>
                    <a:pt x="1430" y="1914"/>
                    <a:pt x="1430" y="1493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3574401" y="2259070"/>
              <a:ext cx="52583" cy="52838"/>
            </a:xfrm>
            <a:custGeom>
              <a:rect b="b" l="l" r="r" t="t"/>
              <a:pathLst>
                <a:path extrusionOk="0" h="3529" w="3512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0"/>
                    <a:pt x="343" y="3529"/>
                    <a:pt x="740" y="3529"/>
                  </a:cubicBezTo>
                  <a:cubicBezTo>
                    <a:pt x="835" y="3529"/>
                    <a:pt x="933" y="3510"/>
                    <a:pt x="1030" y="3470"/>
                  </a:cubicBezTo>
                  <a:lnTo>
                    <a:pt x="1787" y="3154"/>
                  </a:lnTo>
                  <a:lnTo>
                    <a:pt x="2460" y="3449"/>
                  </a:lnTo>
                  <a:cubicBezTo>
                    <a:pt x="2560" y="3490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3547316" y="1990239"/>
              <a:ext cx="316069" cy="53841"/>
            </a:xfrm>
            <a:custGeom>
              <a:rect b="b" l="l" r="r" t="t"/>
              <a:pathLst>
                <a:path extrusionOk="0" h="3596" w="21110">
                  <a:moveTo>
                    <a:pt x="1809" y="1"/>
                  </a:moveTo>
                  <a:cubicBezTo>
                    <a:pt x="800" y="1"/>
                    <a:pt x="1" y="800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3548903" y="1990239"/>
              <a:ext cx="314482" cy="53841"/>
            </a:xfrm>
            <a:custGeom>
              <a:rect b="b" l="l" r="r" t="t"/>
              <a:pathLst>
                <a:path extrusionOk="0" h="3596" w="21004">
                  <a:moveTo>
                    <a:pt x="19805" y="1"/>
                  </a:moveTo>
                  <a:lnTo>
                    <a:pt x="19805" y="1641"/>
                  </a:lnTo>
                  <a:cubicBezTo>
                    <a:pt x="19805" y="2061"/>
                    <a:pt x="19469" y="2398"/>
                    <a:pt x="19048" y="2398"/>
                  </a:cubicBezTo>
                  <a:lnTo>
                    <a:pt x="0" y="2398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3512070" y="1956222"/>
              <a:ext cx="373669" cy="121247"/>
            </a:xfrm>
            <a:custGeom>
              <a:rect b="b" l="l" r="r" t="t"/>
              <a:pathLst>
                <a:path extrusionOk="0" h="8098" w="24957">
                  <a:moveTo>
                    <a:pt x="4049" y="1"/>
                  </a:moveTo>
                  <a:cubicBezTo>
                    <a:pt x="1829" y="1"/>
                    <a:pt x="0" y="1806"/>
                    <a:pt x="0" y="4039"/>
                  </a:cubicBezTo>
                  <a:cubicBezTo>
                    <a:pt x="0" y="6284"/>
                    <a:pt x="1850" y="8097"/>
                    <a:pt x="4086" y="8097"/>
                  </a:cubicBezTo>
                  <a:cubicBezTo>
                    <a:pt x="4112" y="8097"/>
                    <a:pt x="4137" y="8097"/>
                    <a:pt x="4163" y="8097"/>
                  </a:cubicBezTo>
                  <a:lnTo>
                    <a:pt x="24220" y="8097"/>
                  </a:lnTo>
                  <a:cubicBezTo>
                    <a:pt x="24620" y="8097"/>
                    <a:pt x="24956" y="7760"/>
                    <a:pt x="24956" y="7340"/>
                  </a:cubicBezTo>
                  <a:lnTo>
                    <a:pt x="24956" y="6583"/>
                  </a:lnTo>
                  <a:cubicBezTo>
                    <a:pt x="24956" y="6183"/>
                    <a:pt x="24620" y="5847"/>
                    <a:pt x="24220" y="5847"/>
                  </a:cubicBezTo>
                  <a:lnTo>
                    <a:pt x="4163" y="5847"/>
                  </a:lnTo>
                  <a:lnTo>
                    <a:pt x="4163" y="5868"/>
                  </a:lnTo>
                  <a:cubicBezTo>
                    <a:pt x="3175" y="5847"/>
                    <a:pt x="2376" y="5069"/>
                    <a:pt x="2355" y="4102"/>
                  </a:cubicBezTo>
                  <a:cubicBezTo>
                    <a:pt x="2355" y="3072"/>
                    <a:pt x="3175" y="2252"/>
                    <a:pt x="4205" y="2252"/>
                  </a:cubicBezTo>
                  <a:lnTo>
                    <a:pt x="24220" y="2252"/>
                  </a:lnTo>
                  <a:cubicBezTo>
                    <a:pt x="24620" y="2252"/>
                    <a:pt x="24956" y="1915"/>
                    <a:pt x="24956" y="1495"/>
                  </a:cubicBezTo>
                  <a:lnTo>
                    <a:pt x="24956" y="759"/>
                  </a:lnTo>
                  <a:cubicBezTo>
                    <a:pt x="24956" y="339"/>
                    <a:pt x="24620" y="2"/>
                    <a:pt x="24220" y="2"/>
                  </a:cubicBezTo>
                  <a:lnTo>
                    <a:pt x="4163" y="2"/>
                  </a:lnTo>
                  <a:cubicBezTo>
                    <a:pt x="4125" y="1"/>
                    <a:pt x="4087" y="1"/>
                    <a:pt x="4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3864628" y="1956566"/>
              <a:ext cx="21426" cy="33688"/>
            </a:xfrm>
            <a:custGeom>
              <a:rect b="b" l="l" r="r" t="t"/>
              <a:pathLst>
                <a:path extrusionOk="0" h="2250" w="1431">
                  <a:moveTo>
                    <a:pt x="0" y="0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50"/>
                    <a:pt x="1430" y="1913"/>
                    <a:pt x="1430" y="1493"/>
                  </a:cubicBezTo>
                  <a:lnTo>
                    <a:pt x="1430" y="757"/>
                  </a:lnTo>
                  <a:cubicBezTo>
                    <a:pt x="1430" y="337"/>
                    <a:pt x="1094" y="0"/>
                    <a:pt x="67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3864628" y="2044065"/>
              <a:ext cx="21426" cy="33703"/>
            </a:xfrm>
            <a:custGeom>
              <a:rect b="b" l="l" r="r" t="t"/>
              <a:pathLst>
                <a:path extrusionOk="0" h="2251" w="1431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3574401" y="2016995"/>
              <a:ext cx="52583" cy="52733"/>
            </a:xfrm>
            <a:custGeom>
              <a:rect b="b" l="l" r="r" t="t"/>
              <a:pathLst>
                <a:path extrusionOk="0" h="3522" w="3512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5"/>
                    <a:pt x="349" y="3521"/>
                    <a:pt x="752" y="3521"/>
                  </a:cubicBezTo>
                  <a:cubicBezTo>
                    <a:pt x="843" y="3521"/>
                    <a:pt x="937" y="3505"/>
                    <a:pt x="1030" y="3470"/>
                  </a:cubicBezTo>
                  <a:lnTo>
                    <a:pt x="1787" y="3155"/>
                  </a:lnTo>
                  <a:lnTo>
                    <a:pt x="2460" y="3449"/>
                  </a:lnTo>
                  <a:cubicBezTo>
                    <a:pt x="2560" y="3491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3536311" y="2111127"/>
              <a:ext cx="315740" cy="53841"/>
            </a:xfrm>
            <a:custGeom>
              <a:rect b="b" l="l" r="r" t="t"/>
              <a:pathLst>
                <a:path extrusionOk="0" h="3596" w="21088">
                  <a:moveTo>
                    <a:pt x="0" y="0"/>
                  </a:move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3536311" y="2111127"/>
              <a:ext cx="315740" cy="53841"/>
            </a:xfrm>
            <a:custGeom>
              <a:rect b="b" l="l" r="r" t="t"/>
              <a:pathLst>
                <a:path extrusionOk="0" h="3596" w="21088">
                  <a:moveTo>
                    <a:pt x="19279" y="0"/>
                  </a:moveTo>
                  <a:cubicBezTo>
                    <a:pt x="19679" y="1178"/>
                    <a:pt x="18817" y="2397"/>
                    <a:pt x="17576" y="2397"/>
                  </a:cubicBezTo>
                  <a:lnTo>
                    <a:pt x="0" y="2397"/>
                  </a:ln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3513642" y="2077439"/>
              <a:ext cx="370509" cy="120888"/>
            </a:xfrm>
            <a:custGeom>
              <a:rect b="b" l="l" r="r" t="t"/>
              <a:pathLst>
                <a:path extrusionOk="0" h="8074" w="24746">
                  <a:moveTo>
                    <a:pt x="757" y="1"/>
                  </a:moveTo>
                  <a:cubicBezTo>
                    <a:pt x="337" y="1"/>
                    <a:pt x="0" y="337"/>
                    <a:pt x="0" y="757"/>
                  </a:cubicBezTo>
                  <a:lnTo>
                    <a:pt x="0" y="1493"/>
                  </a:lnTo>
                  <a:cubicBezTo>
                    <a:pt x="0" y="1914"/>
                    <a:pt x="337" y="2250"/>
                    <a:pt x="757" y="2250"/>
                  </a:cubicBezTo>
                  <a:lnTo>
                    <a:pt x="20772" y="2250"/>
                  </a:lnTo>
                  <a:cubicBezTo>
                    <a:pt x="21782" y="2250"/>
                    <a:pt x="22602" y="3070"/>
                    <a:pt x="22602" y="4079"/>
                  </a:cubicBezTo>
                  <a:cubicBezTo>
                    <a:pt x="22602" y="5067"/>
                    <a:pt x="21803" y="5845"/>
                    <a:pt x="20814" y="5845"/>
                  </a:cubicBezTo>
                  <a:lnTo>
                    <a:pt x="20814" y="5824"/>
                  </a:lnTo>
                  <a:lnTo>
                    <a:pt x="757" y="5824"/>
                  </a:lnTo>
                  <a:cubicBezTo>
                    <a:pt x="337" y="5824"/>
                    <a:pt x="0" y="6161"/>
                    <a:pt x="0" y="6581"/>
                  </a:cubicBezTo>
                  <a:lnTo>
                    <a:pt x="0" y="7338"/>
                  </a:lnTo>
                  <a:cubicBezTo>
                    <a:pt x="0" y="7738"/>
                    <a:pt x="337" y="8074"/>
                    <a:pt x="757" y="8074"/>
                  </a:cubicBezTo>
                  <a:lnTo>
                    <a:pt x="20814" y="8074"/>
                  </a:lnTo>
                  <a:cubicBezTo>
                    <a:pt x="23001" y="8032"/>
                    <a:pt x="24746" y="6224"/>
                    <a:pt x="24746" y="4037"/>
                  </a:cubicBezTo>
                  <a:cubicBezTo>
                    <a:pt x="24746" y="1851"/>
                    <a:pt x="23001" y="64"/>
                    <a:pt x="20814" y="1"/>
                  </a:cubicBezTo>
                  <a:close/>
                </a:path>
              </a:pathLst>
            </a:custGeom>
            <a:solidFill>
              <a:srgbClr val="634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3806385" y="2077753"/>
              <a:ext cx="77767" cy="120888"/>
            </a:xfrm>
            <a:custGeom>
              <a:rect b="b" l="l" r="r" t="t"/>
              <a:pathLst>
                <a:path extrusionOk="0" h="8074" w="5194">
                  <a:moveTo>
                    <a:pt x="1" y="1"/>
                  </a:moveTo>
                  <a:cubicBezTo>
                    <a:pt x="2188" y="43"/>
                    <a:pt x="3933" y="1851"/>
                    <a:pt x="3933" y="4037"/>
                  </a:cubicBezTo>
                  <a:cubicBezTo>
                    <a:pt x="3933" y="6224"/>
                    <a:pt x="2188" y="8011"/>
                    <a:pt x="1" y="8074"/>
                  </a:cubicBezTo>
                  <a:lnTo>
                    <a:pt x="1262" y="8074"/>
                  </a:lnTo>
                  <a:cubicBezTo>
                    <a:pt x="3449" y="8011"/>
                    <a:pt x="5194" y="6224"/>
                    <a:pt x="5194" y="4037"/>
                  </a:cubicBezTo>
                  <a:cubicBezTo>
                    <a:pt x="5194" y="1851"/>
                    <a:pt x="3449" y="43"/>
                    <a:pt x="1262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3772397" y="2138182"/>
              <a:ext cx="52898" cy="52568"/>
            </a:xfrm>
            <a:custGeom>
              <a:rect b="b" l="l" r="r" t="t"/>
              <a:pathLst>
                <a:path extrusionOk="0" h="3511" w="3533">
                  <a:moveTo>
                    <a:pt x="720" y="0"/>
                  </a:moveTo>
                  <a:cubicBezTo>
                    <a:pt x="317" y="0"/>
                    <a:pt x="0" y="329"/>
                    <a:pt x="0" y="737"/>
                  </a:cubicBezTo>
                  <a:lnTo>
                    <a:pt x="0" y="2734"/>
                  </a:lnTo>
                  <a:cubicBezTo>
                    <a:pt x="0" y="3173"/>
                    <a:pt x="365" y="3489"/>
                    <a:pt x="759" y="3489"/>
                  </a:cubicBezTo>
                  <a:cubicBezTo>
                    <a:pt x="856" y="3489"/>
                    <a:pt x="956" y="3470"/>
                    <a:pt x="1052" y="3428"/>
                  </a:cubicBezTo>
                  <a:lnTo>
                    <a:pt x="1745" y="3134"/>
                  </a:lnTo>
                  <a:lnTo>
                    <a:pt x="2502" y="3449"/>
                  </a:lnTo>
                  <a:cubicBezTo>
                    <a:pt x="2599" y="3491"/>
                    <a:pt x="2697" y="3510"/>
                    <a:pt x="2794" y="3510"/>
                  </a:cubicBezTo>
                  <a:cubicBezTo>
                    <a:pt x="3182" y="3510"/>
                    <a:pt x="3532" y="3197"/>
                    <a:pt x="3532" y="2776"/>
                  </a:cubicBezTo>
                  <a:lnTo>
                    <a:pt x="3532" y="737"/>
                  </a:lnTo>
                  <a:cubicBezTo>
                    <a:pt x="3532" y="349"/>
                    <a:pt x="3215" y="0"/>
                    <a:pt x="2811" y="0"/>
                  </a:cubicBezTo>
                  <a:cubicBezTo>
                    <a:pt x="2799" y="0"/>
                    <a:pt x="2787" y="1"/>
                    <a:pt x="2776" y="1"/>
                  </a:cubicBezTo>
                  <a:lnTo>
                    <a:pt x="757" y="1"/>
                  </a:lnTo>
                  <a:cubicBezTo>
                    <a:pt x="745" y="1"/>
                    <a:pt x="732" y="0"/>
                    <a:pt x="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30"/>
          <p:cNvGrpSpPr/>
          <p:nvPr/>
        </p:nvGrpSpPr>
        <p:grpSpPr>
          <a:xfrm>
            <a:off x="3151809" y="2431391"/>
            <a:ext cx="570017" cy="423367"/>
            <a:chOff x="3486572" y="2433470"/>
            <a:chExt cx="379328" cy="281738"/>
          </a:xfrm>
        </p:grpSpPr>
        <p:sp>
          <p:nvSpPr>
            <p:cNvPr id="441" name="Google Shape;441;p30"/>
            <p:cNvSpPr/>
            <p:nvPr/>
          </p:nvSpPr>
          <p:spPr>
            <a:xfrm>
              <a:off x="3549217" y="2556544"/>
              <a:ext cx="253724" cy="139858"/>
            </a:xfrm>
            <a:custGeom>
              <a:rect b="b" l="l" r="r" t="t"/>
              <a:pathLst>
                <a:path extrusionOk="0" h="9341" w="16946">
                  <a:moveTo>
                    <a:pt x="0" y="1"/>
                  </a:moveTo>
                  <a:lnTo>
                    <a:pt x="0" y="6371"/>
                  </a:lnTo>
                  <a:cubicBezTo>
                    <a:pt x="2447" y="8323"/>
                    <a:pt x="5443" y="9341"/>
                    <a:pt x="8469" y="9341"/>
                  </a:cubicBezTo>
                  <a:cubicBezTo>
                    <a:pt x="10071" y="9341"/>
                    <a:pt x="11682" y="9056"/>
                    <a:pt x="13224" y="8474"/>
                  </a:cubicBezTo>
                  <a:cubicBezTo>
                    <a:pt x="13498" y="8389"/>
                    <a:pt x="13771" y="8284"/>
                    <a:pt x="14023" y="8158"/>
                  </a:cubicBezTo>
                  <a:cubicBezTo>
                    <a:pt x="15075" y="7696"/>
                    <a:pt x="16042" y="7086"/>
                    <a:pt x="16946" y="6371"/>
                  </a:cubicBezTo>
                  <a:lnTo>
                    <a:pt x="169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3549532" y="2556544"/>
              <a:ext cx="62016" cy="129392"/>
            </a:xfrm>
            <a:custGeom>
              <a:rect b="b" l="l" r="r" t="t"/>
              <a:pathLst>
                <a:path extrusionOk="0" h="8642" w="4142">
                  <a:moveTo>
                    <a:pt x="0" y="1"/>
                  </a:moveTo>
                  <a:lnTo>
                    <a:pt x="0" y="6371"/>
                  </a:lnTo>
                  <a:cubicBezTo>
                    <a:pt x="1241" y="7359"/>
                    <a:pt x="2649" y="8137"/>
                    <a:pt x="4142" y="8642"/>
                  </a:cubicBezTo>
                  <a:lnTo>
                    <a:pt x="4142" y="1"/>
                  </a:lnTo>
                  <a:close/>
                </a:path>
              </a:pathLst>
            </a:custGeom>
            <a:solidFill>
              <a:srgbClr val="634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3746734" y="2570079"/>
              <a:ext cx="12921" cy="113342"/>
            </a:xfrm>
            <a:custGeom>
              <a:rect b="b" l="l" r="r" t="t"/>
              <a:pathLst>
                <a:path extrusionOk="0" h="7570" w="863">
                  <a:moveTo>
                    <a:pt x="432" y="1"/>
                  </a:moveTo>
                  <a:cubicBezTo>
                    <a:pt x="216" y="1"/>
                    <a:pt x="1" y="148"/>
                    <a:pt x="32" y="442"/>
                  </a:cubicBezTo>
                  <a:lnTo>
                    <a:pt x="32" y="7570"/>
                  </a:lnTo>
                  <a:cubicBezTo>
                    <a:pt x="306" y="7485"/>
                    <a:pt x="579" y="7380"/>
                    <a:pt x="831" y="7254"/>
                  </a:cubicBezTo>
                  <a:lnTo>
                    <a:pt x="831" y="442"/>
                  </a:lnTo>
                  <a:cubicBezTo>
                    <a:pt x="863" y="148"/>
                    <a:pt x="647" y="1"/>
                    <a:pt x="432" y="1"/>
                  </a:cubicBezTo>
                  <a:close/>
                </a:path>
              </a:pathLst>
            </a:custGeom>
            <a:solidFill>
              <a:srgbClr val="5E54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3549532" y="2556544"/>
              <a:ext cx="253410" cy="56057"/>
            </a:xfrm>
            <a:custGeom>
              <a:rect b="b" l="l" r="r" t="t"/>
              <a:pathLst>
                <a:path extrusionOk="0" h="3744" w="16925">
                  <a:moveTo>
                    <a:pt x="0" y="1"/>
                  </a:moveTo>
                  <a:lnTo>
                    <a:pt x="0" y="526"/>
                  </a:lnTo>
                  <a:lnTo>
                    <a:pt x="8452" y="3743"/>
                  </a:lnTo>
                  <a:lnTo>
                    <a:pt x="16925" y="526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rgbClr val="5E54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3486572" y="2433470"/>
              <a:ext cx="379328" cy="171255"/>
            </a:xfrm>
            <a:custGeom>
              <a:rect b="b" l="l" r="r" t="t"/>
              <a:pathLst>
                <a:path extrusionOk="0" h="11438" w="25335">
                  <a:moveTo>
                    <a:pt x="12657" y="0"/>
                  </a:moveTo>
                  <a:lnTo>
                    <a:pt x="0" y="4836"/>
                  </a:lnTo>
                  <a:lnTo>
                    <a:pt x="0" y="6623"/>
                  </a:lnTo>
                  <a:lnTo>
                    <a:pt x="12657" y="11437"/>
                  </a:lnTo>
                  <a:lnTo>
                    <a:pt x="25335" y="6623"/>
                  </a:lnTo>
                  <a:lnTo>
                    <a:pt x="25335" y="4836"/>
                  </a:lnTo>
                  <a:lnTo>
                    <a:pt x="12657" y="0"/>
                  </a:lnTo>
                  <a:close/>
                </a:path>
              </a:pathLst>
            </a:custGeom>
            <a:solidFill>
              <a:srgbClr val="9F8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3486572" y="2505862"/>
              <a:ext cx="189507" cy="98863"/>
            </a:xfrm>
            <a:custGeom>
              <a:rect b="b" l="l" r="r" t="t"/>
              <a:pathLst>
                <a:path extrusionOk="0" h="6603" w="12657">
                  <a:moveTo>
                    <a:pt x="0" y="1"/>
                  </a:moveTo>
                  <a:lnTo>
                    <a:pt x="0" y="1788"/>
                  </a:lnTo>
                  <a:lnTo>
                    <a:pt x="12657" y="6602"/>
                  </a:lnTo>
                  <a:lnTo>
                    <a:pt x="12657" y="4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34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3667994" y="2491294"/>
              <a:ext cx="111650" cy="223914"/>
            </a:xfrm>
            <a:custGeom>
              <a:rect b="b" l="l" r="r" t="t"/>
              <a:pathLst>
                <a:path extrusionOk="0" h="14955" w="7457">
                  <a:moveTo>
                    <a:pt x="560" y="0"/>
                  </a:moveTo>
                  <a:cubicBezTo>
                    <a:pt x="189" y="0"/>
                    <a:pt x="1" y="537"/>
                    <a:pt x="393" y="742"/>
                  </a:cubicBezTo>
                  <a:lnTo>
                    <a:pt x="6679" y="3581"/>
                  </a:lnTo>
                  <a:lnTo>
                    <a:pt x="6679" y="14577"/>
                  </a:lnTo>
                  <a:cubicBezTo>
                    <a:pt x="6679" y="14787"/>
                    <a:pt x="6847" y="14955"/>
                    <a:pt x="7057" y="14955"/>
                  </a:cubicBezTo>
                  <a:cubicBezTo>
                    <a:pt x="7268" y="14955"/>
                    <a:pt x="7457" y="14787"/>
                    <a:pt x="7457" y="14577"/>
                  </a:cubicBezTo>
                  <a:lnTo>
                    <a:pt x="7457" y="3328"/>
                  </a:lnTo>
                  <a:cubicBezTo>
                    <a:pt x="7436" y="3181"/>
                    <a:pt x="7352" y="3034"/>
                    <a:pt x="7226" y="2971"/>
                  </a:cubicBezTo>
                  <a:lnTo>
                    <a:pt x="708" y="28"/>
                  </a:lnTo>
                  <a:cubicBezTo>
                    <a:pt x="656" y="9"/>
                    <a:pt x="607" y="0"/>
                    <a:pt x="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0"/>
          <p:cNvGrpSpPr/>
          <p:nvPr/>
        </p:nvGrpSpPr>
        <p:grpSpPr>
          <a:xfrm>
            <a:off x="4469867" y="2389677"/>
            <a:ext cx="570009" cy="460002"/>
            <a:chOff x="7957948" y="3375631"/>
            <a:chExt cx="360629" cy="291012"/>
          </a:xfrm>
        </p:grpSpPr>
        <p:sp>
          <p:nvSpPr>
            <p:cNvPr id="449" name="Google Shape;449;p30"/>
            <p:cNvSpPr/>
            <p:nvPr/>
          </p:nvSpPr>
          <p:spPr>
            <a:xfrm>
              <a:off x="7957948" y="3393714"/>
              <a:ext cx="360629" cy="261116"/>
            </a:xfrm>
            <a:custGeom>
              <a:rect b="b" l="l" r="r" t="t"/>
              <a:pathLst>
                <a:path extrusionOk="0" h="9992" w="13800">
                  <a:moveTo>
                    <a:pt x="385" y="0"/>
                  </a:moveTo>
                  <a:cubicBezTo>
                    <a:pt x="174" y="0"/>
                    <a:pt x="0" y="173"/>
                    <a:pt x="0" y="395"/>
                  </a:cubicBezTo>
                  <a:lnTo>
                    <a:pt x="0" y="9607"/>
                  </a:lnTo>
                  <a:cubicBezTo>
                    <a:pt x="0" y="9818"/>
                    <a:pt x="174" y="9991"/>
                    <a:pt x="385" y="9991"/>
                  </a:cubicBezTo>
                  <a:lnTo>
                    <a:pt x="13405" y="9991"/>
                  </a:lnTo>
                  <a:cubicBezTo>
                    <a:pt x="13626" y="9991"/>
                    <a:pt x="13799" y="9818"/>
                    <a:pt x="13799" y="9607"/>
                  </a:cubicBezTo>
                  <a:lnTo>
                    <a:pt x="13799" y="395"/>
                  </a:lnTo>
                  <a:cubicBezTo>
                    <a:pt x="13799" y="173"/>
                    <a:pt x="13626" y="0"/>
                    <a:pt x="13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8286643" y="3393714"/>
              <a:ext cx="31934" cy="261116"/>
            </a:xfrm>
            <a:custGeom>
              <a:rect b="b" l="l" r="r" t="t"/>
              <a:pathLst>
                <a:path extrusionOk="0" h="9992" w="1222">
                  <a:moveTo>
                    <a:pt x="0" y="0"/>
                  </a:moveTo>
                  <a:cubicBezTo>
                    <a:pt x="212" y="0"/>
                    <a:pt x="385" y="173"/>
                    <a:pt x="385" y="395"/>
                  </a:cubicBezTo>
                  <a:lnTo>
                    <a:pt x="385" y="9607"/>
                  </a:lnTo>
                  <a:cubicBezTo>
                    <a:pt x="385" y="9818"/>
                    <a:pt x="212" y="9991"/>
                    <a:pt x="0" y="9991"/>
                  </a:cubicBezTo>
                  <a:lnTo>
                    <a:pt x="827" y="9991"/>
                  </a:lnTo>
                  <a:cubicBezTo>
                    <a:pt x="1048" y="9991"/>
                    <a:pt x="1221" y="9818"/>
                    <a:pt x="1221" y="9607"/>
                  </a:cubicBezTo>
                  <a:lnTo>
                    <a:pt x="1221" y="395"/>
                  </a:lnTo>
                  <a:cubicBezTo>
                    <a:pt x="1221" y="173"/>
                    <a:pt x="1048" y="0"/>
                    <a:pt x="827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7978541" y="3597757"/>
              <a:ext cx="159853" cy="33946"/>
            </a:xfrm>
            <a:custGeom>
              <a:rect b="b" l="l" r="r" t="t"/>
              <a:pathLst>
                <a:path extrusionOk="0" h="1299" w="6117">
                  <a:moveTo>
                    <a:pt x="1" y="1"/>
                  </a:moveTo>
                  <a:lnTo>
                    <a:pt x="1" y="1193"/>
                  </a:lnTo>
                  <a:cubicBezTo>
                    <a:pt x="1" y="1251"/>
                    <a:pt x="49" y="1299"/>
                    <a:pt x="116" y="1299"/>
                  </a:cubicBezTo>
                  <a:lnTo>
                    <a:pt x="6117" y="1299"/>
                  </a:lnTo>
                  <a:lnTo>
                    <a:pt x="6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8138367" y="3597757"/>
              <a:ext cx="159591" cy="33946"/>
            </a:xfrm>
            <a:custGeom>
              <a:rect b="b" l="l" r="r" t="t"/>
              <a:pathLst>
                <a:path extrusionOk="0" h="1299" w="6107">
                  <a:moveTo>
                    <a:pt x="1" y="1"/>
                  </a:moveTo>
                  <a:lnTo>
                    <a:pt x="1" y="1299"/>
                  </a:lnTo>
                  <a:lnTo>
                    <a:pt x="6001" y="1299"/>
                  </a:lnTo>
                  <a:cubicBezTo>
                    <a:pt x="6059" y="1299"/>
                    <a:pt x="6107" y="1251"/>
                    <a:pt x="6107" y="1193"/>
                  </a:cubicBezTo>
                  <a:lnTo>
                    <a:pt x="61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8122531" y="3631677"/>
              <a:ext cx="31202" cy="34965"/>
            </a:xfrm>
            <a:custGeom>
              <a:rect b="b" l="l" r="r" t="t"/>
              <a:pathLst>
                <a:path extrusionOk="0" h="1338" w="1194">
                  <a:moveTo>
                    <a:pt x="1" y="1"/>
                  </a:moveTo>
                  <a:lnTo>
                    <a:pt x="1" y="1107"/>
                  </a:lnTo>
                  <a:cubicBezTo>
                    <a:pt x="1" y="1232"/>
                    <a:pt x="97" y="1328"/>
                    <a:pt x="222" y="1337"/>
                  </a:cubicBezTo>
                  <a:lnTo>
                    <a:pt x="972" y="1337"/>
                  </a:lnTo>
                  <a:cubicBezTo>
                    <a:pt x="1097" y="1328"/>
                    <a:pt x="1193" y="1232"/>
                    <a:pt x="1193" y="1107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7978541" y="3375631"/>
              <a:ext cx="159853" cy="234226"/>
            </a:xfrm>
            <a:custGeom>
              <a:rect b="b" l="l" r="r" t="t"/>
              <a:pathLst>
                <a:path extrusionOk="0" h="8963" w="6117">
                  <a:moveTo>
                    <a:pt x="116" y="0"/>
                  </a:moveTo>
                  <a:cubicBezTo>
                    <a:pt x="49" y="0"/>
                    <a:pt x="1" y="48"/>
                    <a:pt x="1" y="106"/>
                  </a:cubicBezTo>
                  <a:lnTo>
                    <a:pt x="1" y="8856"/>
                  </a:lnTo>
                  <a:cubicBezTo>
                    <a:pt x="1" y="8914"/>
                    <a:pt x="49" y="8962"/>
                    <a:pt x="116" y="8962"/>
                  </a:cubicBezTo>
                  <a:lnTo>
                    <a:pt x="6117" y="8962"/>
                  </a:lnTo>
                  <a:lnTo>
                    <a:pt x="6117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8138367" y="3375631"/>
              <a:ext cx="159591" cy="234252"/>
            </a:xfrm>
            <a:custGeom>
              <a:rect b="b" l="l" r="r" t="t"/>
              <a:pathLst>
                <a:path extrusionOk="0" h="8964" w="6107">
                  <a:moveTo>
                    <a:pt x="1" y="0"/>
                  </a:moveTo>
                  <a:lnTo>
                    <a:pt x="1" y="8962"/>
                  </a:lnTo>
                  <a:lnTo>
                    <a:pt x="5992" y="8962"/>
                  </a:lnTo>
                  <a:cubicBezTo>
                    <a:pt x="5997" y="8963"/>
                    <a:pt x="6003" y="8963"/>
                    <a:pt x="6008" y="8963"/>
                  </a:cubicBezTo>
                  <a:cubicBezTo>
                    <a:pt x="6067" y="8963"/>
                    <a:pt x="6107" y="8918"/>
                    <a:pt x="6107" y="8856"/>
                  </a:cubicBezTo>
                  <a:lnTo>
                    <a:pt x="6107" y="106"/>
                  </a:lnTo>
                  <a:cubicBezTo>
                    <a:pt x="6107" y="48"/>
                    <a:pt x="6059" y="0"/>
                    <a:pt x="6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8033576" y="3407277"/>
              <a:ext cx="80958" cy="10584"/>
            </a:xfrm>
            <a:custGeom>
              <a:rect b="b" l="l" r="r" t="t"/>
              <a:pathLst>
                <a:path extrusionOk="0" h="405" w="3098">
                  <a:moveTo>
                    <a:pt x="270" y="1"/>
                  </a:moveTo>
                  <a:cubicBezTo>
                    <a:pt x="1" y="1"/>
                    <a:pt x="1" y="404"/>
                    <a:pt x="270" y="404"/>
                  </a:cubicBezTo>
                  <a:lnTo>
                    <a:pt x="2828" y="404"/>
                  </a:lnTo>
                  <a:cubicBezTo>
                    <a:pt x="3097" y="404"/>
                    <a:pt x="3097" y="1"/>
                    <a:pt x="2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8003184" y="3428889"/>
              <a:ext cx="111351" cy="10584"/>
            </a:xfrm>
            <a:custGeom>
              <a:rect b="b" l="l" r="r" t="t"/>
              <a:pathLst>
                <a:path extrusionOk="0" h="405" w="4261">
                  <a:moveTo>
                    <a:pt x="270" y="1"/>
                  </a:moveTo>
                  <a:cubicBezTo>
                    <a:pt x="0" y="1"/>
                    <a:pt x="0" y="404"/>
                    <a:pt x="270" y="404"/>
                  </a:cubicBezTo>
                  <a:lnTo>
                    <a:pt x="3991" y="404"/>
                  </a:lnTo>
                  <a:cubicBezTo>
                    <a:pt x="4260" y="404"/>
                    <a:pt x="4260" y="1"/>
                    <a:pt x="3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8003184" y="3450761"/>
              <a:ext cx="111351" cy="10584"/>
            </a:xfrm>
            <a:custGeom>
              <a:rect b="b" l="l" r="r" t="t"/>
              <a:pathLst>
                <a:path extrusionOk="0" h="405" w="4261">
                  <a:moveTo>
                    <a:pt x="4000" y="0"/>
                  </a:moveTo>
                  <a:cubicBezTo>
                    <a:pt x="3997" y="0"/>
                    <a:pt x="3994" y="0"/>
                    <a:pt x="3991" y="0"/>
                  </a:cubicBezTo>
                  <a:lnTo>
                    <a:pt x="270" y="0"/>
                  </a:lnTo>
                  <a:cubicBezTo>
                    <a:pt x="0" y="0"/>
                    <a:pt x="0" y="404"/>
                    <a:pt x="270" y="404"/>
                  </a:cubicBezTo>
                  <a:lnTo>
                    <a:pt x="3991" y="404"/>
                  </a:lnTo>
                  <a:cubicBezTo>
                    <a:pt x="4257" y="395"/>
                    <a:pt x="4260" y="0"/>
                    <a:pt x="4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8003184" y="3472608"/>
              <a:ext cx="88720" cy="10584"/>
            </a:xfrm>
            <a:custGeom>
              <a:rect b="b" l="l" r="r" t="t"/>
              <a:pathLst>
                <a:path extrusionOk="0" h="405" w="3395">
                  <a:moveTo>
                    <a:pt x="270" y="1"/>
                  </a:moveTo>
                  <a:cubicBezTo>
                    <a:pt x="0" y="1"/>
                    <a:pt x="0" y="405"/>
                    <a:pt x="270" y="405"/>
                  </a:cubicBezTo>
                  <a:lnTo>
                    <a:pt x="3126" y="405"/>
                  </a:lnTo>
                  <a:cubicBezTo>
                    <a:pt x="3395" y="405"/>
                    <a:pt x="3395" y="1"/>
                    <a:pt x="3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8033576" y="3515831"/>
              <a:ext cx="80958" cy="10584"/>
            </a:xfrm>
            <a:custGeom>
              <a:rect b="b" l="l" r="r" t="t"/>
              <a:pathLst>
                <a:path extrusionOk="0" h="405" w="3098">
                  <a:moveTo>
                    <a:pt x="270" y="1"/>
                  </a:moveTo>
                  <a:cubicBezTo>
                    <a:pt x="1" y="1"/>
                    <a:pt x="1" y="405"/>
                    <a:pt x="270" y="405"/>
                  </a:cubicBezTo>
                  <a:lnTo>
                    <a:pt x="2828" y="405"/>
                  </a:lnTo>
                  <a:cubicBezTo>
                    <a:pt x="3097" y="405"/>
                    <a:pt x="3097" y="1"/>
                    <a:pt x="2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8003184" y="3537443"/>
              <a:ext cx="111351" cy="10584"/>
            </a:xfrm>
            <a:custGeom>
              <a:rect b="b" l="l" r="r" t="t"/>
              <a:pathLst>
                <a:path extrusionOk="0" h="405" w="4261">
                  <a:moveTo>
                    <a:pt x="270" y="1"/>
                  </a:moveTo>
                  <a:cubicBezTo>
                    <a:pt x="0" y="1"/>
                    <a:pt x="0" y="405"/>
                    <a:pt x="270" y="405"/>
                  </a:cubicBezTo>
                  <a:lnTo>
                    <a:pt x="3991" y="405"/>
                  </a:lnTo>
                  <a:cubicBezTo>
                    <a:pt x="4260" y="405"/>
                    <a:pt x="4260" y="1"/>
                    <a:pt x="3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8003184" y="3559316"/>
              <a:ext cx="55296" cy="10584"/>
            </a:xfrm>
            <a:custGeom>
              <a:rect b="b" l="l" r="r" t="t"/>
              <a:pathLst>
                <a:path extrusionOk="0" h="405" w="2116">
                  <a:moveTo>
                    <a:pt x="270" y="0"/>
                  </a:moveTo>
                  <a:cubicBezTo>
                    <a:pt x="0" y="0"/>
                    <a:pt x="0" y="404"/>
                    <a:pt x="270" y="404"/>
                  </a:cubicBezTo>
                  <a:lnTo>
                    <a:pt x="1847" y="404"/>
                  </a:lnTo>
                  <a:cubicBezTo>
                    <a:pt x="2116" y="404"/>
                    <a:pt x="2116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8190632" y="3479664"/>
              <a:ext cx="81194" cy="10558"/>
            </a:xfrm>
            <a:custGeom>
              <a:rect b="b" l="l" r="r" t="t"/>
              <a:pathLst>
                <a:path extrusionOk="0" h="404" w="3107">
                  <a:moveTo>
                    <a:pt x="270" y="0"/>
                  </a:moveTo>
                  <a:cubicBezTo>
                    <a:pt x="1" y="0"/>
                    <a:pt x="1" y="404"/>
                    <a:pt x="270" y="404"/>
                  </a:cubicBezTo>
                  <a:lnTo>
                    <a:pt x="2838" y="404"/>
                  </a:lnTo>
                  <a:cubicBezTo>
                    <a:pt x="3107" y="404"/>
                    <a:pt x="3107" y="0"/>
                    <a:pt x="28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8160240" y="3501511"/>
              <a:ext cx="111586" cy="10584"/>
            </a:xfrm>
            <a:custGeom>
              <a:rect b="b" l="l" r="r" t="t"/>
              <a:pathLst>
                <a:path extrusionOk="0" h="405" w="4270">
                  <a:moveTo>
                    <a:pt x="270" y="1"/>
                  </a:moveTo>
                  <a:cubicBezTo>
                    <a:pt x="0" y="1"/>
                    <a:pt x="0" y="405"/>
                    <a:pt x="270" y="405"/>
                  </a:cubicBezTo>
                  <a:lnTo>
                    <a:pt x="4001" y="405"/>
                  </a:lnTo>
                  <a:cubicBezTo>
                    <a:pt x="4270" y="405"/>
                    <a:pt x="4270" y="1"/>
                    <a:pt x="4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8160475" y="3523122"/>
              <a:ext cx="55061" cy="10584"/>
            </a:xfrm>
            <a:custGeom>
              <a:rect b="b" l="l" r="r" t="t"/>
              <a:pathLst>
                <a:path extrusionOk="0" h="405" w="2107">
                  <a:moveTo>
                    <a:pt x="270" y="1"/>
                  </a:moveTo>
                  <a:cubicBezTo>
                    <a:pt x="1" y="1"/>
                    <a:pt x="1" y="404"/>
                    <a:pt x="270" y="404"/>
                  </a:cubicBezTo>
                  <a:lnTo>
                    <a:pt x="1847" y="404"/>
                  </a:lnTo>
                  <a:cubicBezTo>
                    <a:pt x="2107" y="404"/>
                    <a:pt x="2107" y="1"/>
                    <a:pt x="1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8169778" y="3412556"/>
              <a:ext cx="97291" cy="36220"/>
            </a:xfrm>
            <a:custGeom>
              <a:rect b="b" l="l" r="r" t="t"/>
              <a:pathLst>
                <a:path extrusionOk="0" h="1386" w="3723">
                  <a:moveTo>
                    <a:pt x="107" y="1"/>
                  </a:moveTo>
                  <a:cubicBezTo>
                    <a:pt x="49" y="1"/>
                    <a:pt x="1" y="49"/>
                    <a:pt x="1" y="106"/>
                  </a:cubicBezTo>
                  <a:lnTo>
                    <a:pt x="1" y="1279"/>
                  </a:lnTo>
                  <a:cubicBezTo>
                    <a:pt x="1" y="1337"/>
                    <a:pt x="49" y="1385"/>
                    <a:pt x="107" y="1385"/>
                  </a:cubicBezTo>
                  <a:lnTo>
                    <a:pt x="3616" y="1385"/>
                  </a:lnTo>
                  <a:cubicBezTo>
                    <a:pt x="3674" y="1385"/>
                    <a:pt x="3722" y="1337"/>
                    <a:pt x="3722" y="1279"/>
                  </a:cubicBezTo>
                  <a:lnTo>
                    <a:pt x="3722" y="106"/>
                  </a:lnTo>
                  <a:cubicBezTo>
                    <a:pt x="3722" y="49"/>
                    <a:pt x="3674" y="1"/>
                    <a:pt x="3616" y="1"/>
                  </a:cubicBezTo>
                  <a:close/>
                </a:path>
              </a:pathLst>
            </a:custGeom>
            <a:solidFill>
              <a:srgbClr val="634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7" name="Google Shape;4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150" y="3777912"/>
            <a:ext cx="3979275" cy="1365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neration of '27 by Slidesgo">
  <a:themeElements>
    <a:clrScheme name="Simple Light">
      <a:dk1>
        <a:srgbClr val="000000"/>
      </a:dk1>
      <a:lt1>
        <a:srgbClr val="FFFFFF"/>
      </a:lt1>
      <a:dk2>
        <a:srgbClr val="4C777F"/>
      </a:dk2>
      <a:lt2>
        <a:srgbClr val="C8D7E0"/>
      </a:lt2>
      <a:accent1>
        <a:srgbClr val="ACDBE7"/>
      </a:accent1>
      <a:accent2>
        <a:srgbClr val="96BCBE"/>
      </a:accent2>
      <a:accent3>
        <a:srgbClr val="5C858A"/>
      </a:accent3>
      <a:accent4>
        <a:srgbClr val="4581BB"/>
      </a:accent4>
      <a:accent5>
        <a:srgbClr val="B7CDD8"/>
      </a:accent5>
      <a:accent6>
        <a:srgbClr val="C6ECFF"/>
      </a:accent6>
      <a:hlink>
        <a:srgbClr val="4C777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